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732" r:id="rId2"/>
    <p:sldId id="654" r:id="rId3"/>
    <p:sldId id="655" r:id="rId4"/>
    <p:sldId id="656" r:id="rId5"/>
    <p:sldId id="657" r:id="rId6"/>
    <p:sldId id="658" r:id="rId7"/>
    <p:sldId id="659" r:id="rId8"/>
    <p:sldId id="660" r:id="rId9"/>
    <p:sldId id="661" r:id="rId10"/>
    <p:sldId id="662" r:id="rId11"/>
    <p:sldId id="663" r:id="rId12"/>
    <p:sldId id="664" r:id="rId13"/>
    <p:sldId id="665" r:id="rId14"/>
    <p:sldId id="666" r:id="rId15"/>
    <p:sldId id="667" r:id="rId16"/>
    <p:sldId id="668" r:id="rId17"/>
    <p:sldId id="669" r:id="rId18"/>
    <p:sldId id="670" r:id="rId19"/>
    <p:sldId id="671" r:id="rId20"/>
    <p:sldId id="733" r:id="rId21"/>
    <p:sldId id="734" r:id="rId22"/>
    <p:sldId id="672" r:id="rId23"/>
    <p:sldId id="673" r:id="rId24"/>
    <p:sldId id="674" r:id="rId25"/>
    <p:sldId id="735" r:id="rId26"/>
    <p:sldId id="675" r:id="rId27"/>
    <p:sldId id="676" r:id="rId28"/>
    <p:sldId id="677" r:id="rId29"/>
    <p:sldId id="678" r:id="rId30"/>
    <p:sldId id="679" r:id="rId31"/>
    <p:sldId id="680" r:id="rId32"/>
    <p:sldId id="681" r:id="rId33"/>
    <p:sldId id="682" r:id="rId34"/>
    <p:sldId id="683" r:id="rId35"/>
    <p:sldId id="736" r:id="rId36"/>
    <p:sldId id="737" r:id="rId37"/>
    <p:sldId id="684" r:id="rId38"/>
    <p:sldId id="685" r:id="rId39"/>
    <p:sldId id="739" r:id="rId40"/>
    <p:sldId id="687" r:id="rId41"/>
    <p:sldId id="688" r:id="rId42"/>
    <p:sldId id="738" r:id="rId43"/>
    <p:sldId id="689" r:id="rId44"/>
    <p:sldId id="690"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006" autoAdjust="0"/>
    <p:restoredTop sz="94660"/>
  </p:normalViewPr>
  <p:slideViewPr>
    <p:cSldViewPr snapToGrid="0">
      <p:cViewPr varScale="1">
        <p:scale>
          <a:sx n="86" d="100"/>
          <a:sy n="86" d="100"/>
        </p:scale>
        <p:origin x="270" y="45"/>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9930F6-67E5-8069-81AA-22BF3650DCE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HK"/>
          </a:p>
        </p:txBody>
      </p:sp>
      <p:sp>
        <p:nvSpPr>
          <p:cNvPr id="3" name="Subtitle 2">
            <a:extLst>
              <a:ext uri="{FF2B5EF4-FFF2-40B4-BE49-F238E27FC236}">
                <a16:creationId xmlns:a16="http://schemas.microsoft.com/office/drawing/2014/main" id="{621A8F03-A82F-A08D-FF66-0D835871410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HK"/>
          </a:p>
        </p:txBody>
      </p:sp>
      <p:sp>
        <p:nvSpPr>
          <p:cNvPr id="4" name="Date Placeholder 3">
            <a:extLst>
              <a:ext uri="{FF2B5EF4-FFF2-40B4-BE49-F238E27FC236}">
                <a16:creationId xmlns:a16="http://schemas.microsoft.com/office/drawing/2014/main" id="{4D75D51D-43A3-43B4-CD34-43F3742C2B9D}"/>
              </a:ext>
            </a:extLst>
          </p:cNvPr>
          <p:cNvSpPr>
            <a:spLocks noGrp="1"/>
          </p:cNvSpPr>
          <p:nvPr>
            <p:ph type="dt" sz="half" idx="10"/>
          </p:nvPr>
        </p:nvSpPr>
        <p:spPr/>
        <p:txBody>
          <a:bodyPr/>
          <a:lstStyle/>
          <a:p>
            <a:fld id="{E627E3AE-FCBD-4225-A6A6-25B7CDCBB21B}" type="datetimeFigureOut">
              <a:rPr lang="en-HK" smtClean="0"/>
              <a:t>6/4/2025</a:t>
            </a:fld>
            <a:endParaRPr lang="en-HK"/>
          </a:p>
        </p:txBody>
      </p:sp>
      <p:sp>
        <p:nvSpPr>
          <p:cNvPr id="5" name="Footer Placeholder 4">
            <a:extLst>
              <a:ext uri="{FF2B5EF4-FFF2-40B4-BE49-F238E27FC236}">
                <a16:creationId xmlns:a16="http://schemas.microsoft.com/office/drawing/2014/main" id="{32B2D0B2-C5C9-4374-196E-BBA38AF9D7D7}"/>
              </a:ext>
            </a:extLst>
          </p:cNvPr>
          <p:cNvSpPr>
            <a:spLocks noGrp="1"/>
          </p:cNvSpPr>
          <p:nvPr>
            <p:ph type="ftr" sz="quarter" idx="11"/>
          </p:nvPr>
        </p:nvSpPr>
        <p:spPr/>
        <p:txBody>
          <a:bodyPr/>
          <a:lstStyle/>
          <a:p>
            <a:endParaRPr lang="en-HK"/>
          </a:p>
        </p:txBody>
      </p:sp>
      <p:sp>
        <p:nvSpPr>
          <p:cNvPr id="6" name="Slide Number Placeholder 5">
            <a:extLst>
              <a:ext uri="{FF2B5EF4-FFF2-40B4-BE49-F238E27FC236}">
                <a16:creationId xmlns:a16="http://schemas.microsoft.com/office/drawing/2014/main" id="{1D01FFB8-6306-EE6D-2BA5-EA411B9AA4D8}"/>
              </a:ext>
            </a:extLst>
          </p:cNvPr>
          <p:cNvSpPr>
            <a:spLocks noGrp="1"/>
          </p:cNvSpPr>
          <p:nvPr>
            <p:ph type="sldNum" sz="quarter" idx="12"/>
          </p:nvPr>
        </p:nvSpPr>
        <p:spPr/>
        <p:txBody>
          <a:bodyPr/>
          <a:lstStyle/>
          <a:p>
            <a:fld id="{3D2B73A8-9068-4F7B-91DA-6F3DCCB3B98C}" type="slidenum">
              <a:rPr lang="en-HK" smtClean="0"/>
              <a:t>‹#›</a:t>
            </a:fld>
            <a:endParaRPr lang="en-HK"/>
          </a:p>
        </p:txBody>
      </p:sp>
    </p:spTree>
    <p:extLst>
      <p:ext uri="{BB962C8B-B14F-4D97-AF65-F5344CB8AC3E}">
        <p14:creationId xmlns:p14="http://schemas.microsoft.com/office/powerpoint/2010/main" val="25923951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6A5D36-9A00-9BBA-83E5-015CD30C3BD3}"/>
              </a:ext>
            </a:extLst>
          </p:cNvPr>
          <p:cNvSpPr>
            <a:spLocks noGrp="1"/>
          </p:cNvSpPr>
          <p:nvPr>
            <p:ph type="title"/>
          </p:nvPr>
        </p:nvSpPr>
        <p:spPr/>
        <p:txBody>
          <a:bodyPr/>
          <a:lstStyle/>
          <a:p>
            <a:r>
              <a:rPr lang="en-US"/>
              <a:t>Click to edit Master title style</a:t>
            </a:r>
            <a:endParaRPr lang="en-HK"/>
          </a:p>
        </p:txBody>
      </p:sp>
      <p:sp>
        <p:nvSpPr>
          <p:cNvPr id="3" name="Vertical Text Placeholder 2">
            <a:extLst>
              <a:ext uri="{FF2B5EF4-FFF2-40B4-BE49-F238E27FC236}">
                <a16:creationId xmlns:a16="http://schemas.microsoft.com/office/drawing/2014/main" id="{6245ACD0-EC77-1E3C-3047-0DF1056F311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HK"/>
          </a:p>
        </p:txBody>
      </p:sp>
      <p:sp>
        <p:nvSpPr>
          <p:cNvPr id="4" name="Date Placeholder 3">
            <a:extLst>
              <a:ext uri="{FF2B5EF4-FFF2-40B4-BE49-F238E27FC236}">
                <a16:creationId xmlns:a16="http://schemas.microsoft.com/office/drawing/2014/main" id="{6F4F2766-C784-CEC8-3255-2C8B503CD0C5}"/>
              </a:ext>
            </a:extLst>
          </p:cNvPr>
          <p:cNvSpPr>
            <a:spLocks noGrp="1"/>
          </p:cNvSpPr>
          <p:nvPr>
            <p:ph type="dt" sz="half" idx="10"/>
          </p:nvPr>
        </p:nvSpPr>
        <p:spPr/>
        <p:txBody>
          <a:bodyPr/>
          <a:lstStyle/>
          <a:p>
            <a:fld id="{E627E3AE-FCBD-4225-A6A6-25B7CDCBB21B}" type="datetimeFigureOut">
              <a:rPr lang="en-HK" smtClean="0"/>
              <a:t>6/4/2025</a:t>
            </a:fld>
            <a:endParaRPr lang="en-HK"/>
          </a:p>
        </p:txBody>
      </p:sp>
      <p:sp>
        <p:nvSpPr>
          <p:cNvPr id="5" name="Footer Placeholder 4">
            <a:extLst>
              <a:ext uri="{FF2B5EF4-FFF2-40B4-BE49-F238E27FC236}">
                <a16:creationId xmlns:a16="http://schemas.microsoft.com/office/drawing/2014/main" id="{66318B78-2776-E00C-C5B9-8F97F7963B59}"/>
              </a:ext>
            </a:extLst>
          </p:cNvPr>
          <p:cNvSpPr>
            <a:spLocks noGrp="1"/>
          </p:cNvSpPr>
          <p:nvPr>
            <p:ph type="ftr" sz="quarter" idx="11"/>
          </p:nvPr>
        </p:nvSpPr>
        <p:spPr/>
        <p:txBody>
          <a:bodyPr/>
          <a:lstStyle/>
          <a:p>
            <a:endParaRPr lang="en-HK"/>
          </a:p>
        </p:txBody>
      </p:sp>
      <p:sp>
        <p:nvSpPr>
          <p:cNvPr id="6" name="Slide Number Placeholder 5">
            <a:extLst>
              <a:ext uri="{FF2B5EF4-FFF2-40B4-BE49-F238E27FC236}">
                <a16:creationId xmlns:a16="http://schemas.microsoft.com/office/drawing/2014/main" id="{53E1ECC3-C112-C504-90BB-DDF9DB6CB868}"/>
              </a:ext>
            </a:extLst>
          </p:cNvPr>
          <p:cNvSpPr>
            <a:spLocks noGrp="1"/>
          </p:cNvSpPr>
          <p:nvPr>
            <p:ph type="sldNum" sz="quarter" idx="12"/>
          </p:nvPr>
        </p:nvSpPr>
        <p:spPr/>
        <p:txBody>
          <a:bodyPr/>
          <a:lstStyle/>
          <a:p>
            <a:fld id="{3D2B73A8-9068-4F7B-91DA-6F3DCCB3B98C}" type="slidenum">
              <a:rPr lang="en-HK" smtClean="0"/>
              <a:t>‹#›</a:t>
            </a:fld>
            <a:endParaRPr lang="en-HK"/>
          </a:p>
        </p:txBody>
      </p:sp>
    </p:spTree>
    <p:extLst>
      <p:ext uri="{BB962C8B-B14F-4D97-AF65-F5344CB8AC3E}">
        <p14:creationId xmlns:p14="http://schemas.microsoft.com/office/powerpoint/2010/main" val="18005604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B0CD336-9A46-88D1-9134-85A432EDAA2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HK"/>
          </a:p>
        </p:txBody>
      </p:sp>
      <p:sp>
        <p:nvSpPr>
          <p:cNvPr id="3" name="Vertical Text Placeholder 2">
            <a:extLst>
              <a:ext uri="{FF2B5EF4-FFF2-40B4-BE49-F238E27FC236}">
                <a16:creationId xmlns:a16="http://schemas.microsoft.com/office/drawing/2014/main" id="{C8BE2FE3-339F-2475-70D7-C8DA85D4BDE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HK"/>
          </a:p>
        </p:txBody>
      </p:sp>
      <p:sp>
        <p:nvSpPr>
          <p:cNvPr id="4" name="Date Placeholder 3">
            <a:extLst>
              <a:ext uri="{FF2B5EF4-FFF2-40B4-BE49-F238E27FC236}">
                <a16:creationId xmlns:a16="http://schemas.microsoft.com/office/drawing/2014/main" id="{132011EE-C5C5-6582-92C7-DD4093CA3D22}"/>
              </a:ext>
            </a:extLst>
          </p:cNvPr>
          <p:cNvSpPr>
            <a:spLocks noGrp="1"/>
          </p:cNvSpPr>
          <p:nvPr>
            <p:ph type="dt" sz="half" idx="10"/>
          </p:nvPr>
        </p:nvSpPr>
        <p:spPr/>
        <p:txBody>
          <a:bodyPr/>
          <a:lstStyle/>
          <a:p>
            <a:fld id="{E627E3AE-FCBD-4225-A6A6-25B7CDCBB21B}" type="datetimeFigureOut">
              <a:rPr lang="en-HK" smtClean="0"/>
              <a:t>6/4/2025</a:t>
            </a:fld>
            <a:endParaRPr lang="en-HK"/>
          </a:p>
        </p:txBody>
      </p:sp>
      <p:sp>
        <p:nvSpPr>
          <p:cNvPr id="5" name="Footer Placeholder 4">
            <a:extLst>
              <a:ext uri="{FF2B5EF4-FFF2-40B4-BE49-F238E27FC236}">
                <a16:creationId xmlns:a16="http://schemas.microsoft.com/office/drawing/2014/main" id="{FBF378E1-1034-4C65-2139-84071A4CB384}"/>
              </a:ext>
            </a:extLst>
          </p:cNvPr>
          <p:cNvSpPr>
            <a:spLocks noGrp="1"/>
          </p:cNvSpPr>
          <p:nvPr>
            <p:ph type="ftr" sz="quarter" idx="11"/>
          </p:nvPr>
        </p:nvSpPr>
        <p:spPr/>
        <p:txBody>
          <a:bodyPr/>
          <a:lstStyle/>
          <a:p>
            <a:endParaRPr lang="en-HK"/>
          </a:p>
        </p:txBody>
      </p:sp>
      <p:sp>
        <p:nvSpPr>
          <p:cNvPr id="6" name="Slide Number Placeholder 5">
            <a:extLst>
              <a:ext uri="{FF2B5EF4-FFF2-40B4-BE49-F238E27FC236}">
                <a16:creationId xmlns:a16="http://schemas.microsoft.com/office/drawing/2014/main" id="{4728F135-605C-3E3D-300F-57145A0B295F}"/>
              </a:ext>
            </a:extLst>
          </p:cNvPr>
          <p:cNvSpPr>
            <a:spLocks noGrp="1"/>
          </p:cNvSpPr>
          <p:nvPr>
            <p:ph type="sldNum" sz="quarter" idx="12"/>
          </p:nvPr>
        </p:nvSpPr>
        <p:spPr/>
        <p:txBody>
          <a:bodyPr/>
          <a:lstStyle/>
          <a:p>
            <a:fld id="{3D2B73A8-9068-4F7B-91DA-6F3DCCB3B98C}" type="slidenum">
              <a:rPr lang="en-HK" smtClean="0"/>
              <a:t>‹#›</a:t>
            </a:fld>
            <a:endParaRPr lang="en-HK"/>
          </a:p>
        </p:txBody>
      </p:sp>
    </p:spTree>
    <p:extLst>
      <p:ext uri="{BB962C8B-B14F-4D97-AF65-F5344CB8AC3E}">
        <p14:creationId xmlns:p14="http://schemas.microsoft.com/office/powerpoint/2010/main" val="19646144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122238"/>
            <a:ext cx="10058400" cy="1295400"/>
          </a:xfrm>
        </p:spPr>
        <p:txBody>
          <a:bodyPr/>
          <a:lstStyle/>
          <a:p>
            <a:r>
              <a:rPr lang="en-US"/>
              <a:t>Click to edit Master title style</a:t>
            </a:r>
          </a:p>
        </p:txBody>
      </p:sp>
      <p:sp>
        <p:nvSpPr>
          <p:cNvPr id="3" name="Text Placeholder 2"/>
          <p:cNvSpPr>
            <a:spLocks noGrp="1"/>
          </p:cNvSpPr>
          <p:nvPr>
            <p:ph type="body" sz="half" idx="1"/>
          </p:nvPr>
        </p:nvSpPr>
        <p:spPr>
          <a:xfrm>
            <a:off x="609600" y="1719263"/>
            <a:ext cx="5384800" cy="44116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719263"/>
            <a:ext cx="5384800" cy="44116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85132D3F-6A9B-DCB8-975C-7825356C64F3}"/>
              </a:ext>
            </a:extLst>
          </p:cNvPr>
          <p:cNvSpPr>
            <a:spLocks noGrp="1" noChangeArrowheads="1"/>
          </p:cNvSpPr>
          <p:nvPr>
            <p:ph type="dt" sz="half" idx="10"/>
          </p:nvPr>
        </p:nvSpPr>
        <p:spPr>
          <a:ln/>
        </p:spPr>
        <p:txBody>
          <a:bodyPr/>
          <a:lstStyle>
            <a:lvl1pPr>
              <a:defRPr/>
            </a:lvl1pPr>
          </a:lstStyle>
          <a:p>
            <a:pPr>
              <a:defRPr/>
            </a:pPr>
            <a:endParaRPr lang="zh-HK"/>
          </a:p>
        </p:txBody>
      </p:sp>
      <p:sp>
        <p:nvSpPr>
          <p:cNvPr id="6" name="Rectangle 5">
            <a:extLst>
              <a:ext uri="{FF2B5EF4-FFF2-40B4-BE49-F238E27FC236}">
                <a16:creationId xmlns:a16="http://schemas.microsoft.com/office/drawing/2014/main" id="{AEFEAF07-6F03-CB63-0BE9-9F5F29C86DD9}"/>
              </a:ext>
            </a:extLst>
          </p:cNvPr>
          <p:cNvSpPr>
            <a:spLocks noGrp="1" noChangeArrowheads="1"/>
          </p:cNvSpPr>
          <p:nvPr>
            <p:ph type="ftr" sz="quarter" idx="11"/>
          </p:nvPr>
        </p:nvSpPr>
        <p:spPr>
          <a:ln/>
        </p:spPr>
        <p:txBody>
          <a:bodyPr/>
          <a:lstStyle>
            <a:lvl1pPr>
              <a:defRPr/>
            </a:lvl1pPr>
          </a:lstStyle>
          <a:p>
            <a:pPr>
              <a:defRPr/>
            </a:pPr>
            <a:endParaRPr lang="zh-HK"/>
          </a:p>
        </p:txBody>
      </p:sp>
      <p:sp>
        <p:nvSpPr>
          <p:cNvPr id="7" name="Rectangle 6">
            <a:extLst>
              <a:ext uri="{FF2B5EF4-FFF2-40B4-BE49-F238E27FC236}">
                <a16:creationId xmlns:a16="http://schemas.microsoft.com/office/drawing/2014/main" id="{1C6DBE88-6269-5583-9CCE-D2A6BD6D098D}"/>
              </a:ext>
            </a:extLst>
          </p:cNvPr>
          <p:cNvSpPr>
            <a:spLocks noGrp="1" noChangeArrowheads="1"/>
          </p:cNvSpPr>
          <p:nvPr>
            <p:ph type="sldNum" sz="quarter" idx="12"/>
          </p:nvPr>
        </p:nvSpPr>
        <p:spPr>
          <a:ln/>
        </p:spPr>
        <p:txBody>
          <a:bodyPr/>
          <a:lstStyle>
            <a:lvl1pPr>
              <a:defRPr/>
            </a:lvl1pPr>
          </a:lstStyle>
          <a:p>
            <a:fld id="{CB0D3F29-8DE7-463C-8898-EFA0479C5B86}" type="slidenum">
              <a:rPr lang="en-US" altLang="en-US"/>
              <a:pPr/>
              <a:t>‹#›</a:t>
            </a:fld>
            <a:endParaRPr lang="en-US" altLang="en-US"/>
          </a:p>
        </p:txBody>
      </p:sp>
    </p:spTree>
    <p:extLst>
      <p:ext uri="{BB962C8B-B14F-4D97-AF65-F5344CB8AC3E}">
        <p14:creationId xmlns:p14="http://schemas.microsoft.com/office/powerpoint/2010/main" val="168354609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122238"/>
            <a:ext cx="10058400" cy="1295400"/>
          </a:xfrm>
        </p:spPr>
        <p:txBody>
          <a:bodyPr/>
          <a:lstStyle/>
          <a:p>
            <a:r>
              <a:rPr lang="en-US"/>
              <a:t>Click to edit Master title style</a:t>
            </a:r>
          </a:p>
        </p:txBody>
      </p:sp>
      <p:sp>
        <p:nvSpPr>
          <p:cNvPr id="3" name="Text Placeholder 2"/>
          <p:cNvSpPr>
            <a:spLocks noGrp="1"/>
          </p:cNvSpPr>
          <p:nvPr>
            <p:ph type="body" sz="half" idx="1"/>
          </p:nvPr>
        </p:nvSpPr>
        <p:spPr>
          <a:xfrm>
            <a:off x="609600" y="1719263"/>
            <a:ext cx="5384800" cy="44116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6197600" y="1719264"/>
            <a:ext cx="5384800" cy="21288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6197600" y="4000501"/>
            <a:ext cx="5384800" cy="21304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DED62C2C-F126-FB40-D36F-A0CFDAEFDFBF}"/>
              </a:ext>
            </a:extLst>
          </p:cNvPr>
          <p:cNvSpPr>
            <a:spLocks noGrp="1" noChangeArrowheads="1"/>
          </p:cNvSpPr>
          <p:nvPr>
            <p:ph type="dt" sz="half" idx="10"/>
          </p:nvPr>
        </p:nvSpPr>
        <p:spPr>
          <a:ln/>
        </p:spPr>
        <p:txBody>
          <a:bodyPr/>
          <a:lstStyle>
            <a:lvl1pPr>
              <a:defRPr/>
            </a:lvl1pPr>
          </a:lstStyle>
          <a:p>
            <a:pPr>
              <a:defRPr/>
            </a:pPr>
            <a:endParaRPr lang="zh-HK"/>
          </a:p>
        </p:txBody>
      </p:sp>
      <p:sp>
        <p:nvSpPr>
          <p:cNvPr id="7" name="Rectangle 5">
            <a:extLst>
              <a:ext uri="{FF2B5EF4-FFF2-40B4-BE49-F238E27FC236}">
                <a16:creationId xmlns:a16="http://schemas.microsoft.com/office/drawing/2014/main" id="{E1E6F2F7-EDFD-5C93-A617-2B52FA774E3C}"/>
              </a:ext>
            </a:extLst>
          </p:cNvPr>
          <p:cNvSpPr>
            <a:spLocks noGrp="1" noChangeArrowheads="1"/>
          </p:cNvSpPr>
          <p:nvPr>
            <p:ph type="ftr" sz="quarter" idx="11"/>
          </p:nvPr>
        </p:nvSpPr>
        <p:spPr>
          <a:ln/>
        </p:spPr>
        <p:txBody>
          <a:bodyPr/>
          <a:lstStyle>
            <a:lvl1pPr>
              <a:defRPr/>
            </a:lvl1pPr>
          </a:lstStyle>
          <a:p>
            <a:pPr>
              <a:defRPr/>
            </a:pPr>
            <a:endParaRPr lang="zh-HK"/>
          </a:p>
        </p:txBody>
      </p:sp>
      <p:sp>
        <p:nvSpPr>
          <p:cNvPr id="8" name="Rectangle 6">
            <a:extLst>
              <a:ext uri="{FF2B5EF4-FFF2-40B4-BE49-F238E27FC236}">
                <a16:creationId xmlns:a16="http://schemas.microsoft.com/office/drawing/2014/main" id="{D930054E-F498-B614-2472-21D3A2FBB4BB}"/>
              </a:ext>
            </a:extLst>
          </p:cNvPr>
          <p:cNvSpPr>
            <a:spLocks noGrp="1" noChangeArrowheads="1"/>
          </p:cNvSpPr>
          <p:nvPr>
            <p:ph type="sldNum" sz="quarter" idx="12"/>
          </p:nvPr>
        </p:nvSpPr>
        <p:spPr>
          <a:ln/>
        </p:spPr>
        <p:txBody>
          <a:bodyPr/>
          <a:lstStyle>
            <a:lvl1pPr>
              <a:defRPr/>
            </a:lvl1pPr>
          </a:lstStyle>
          <a:p>
            <a:fld id="{26CD1D03-C22E-4A37-8D3B-C10395138876}" type="slidenum">
              <a:rPr lang="en-US" altLang="en-US"/>
              <a:pPr/>
              <a:t>‹#›</a:t>
            </a:fld>
            <a:endParaRPr lang="en-US" altLang="en-US"/>
          </a:p>
        </p:txBody>
      </p:sp>
    </p:spTree>
    <p:extLst>
      <p:ext uri="{BB962C8B-B14F-4D97-AF65-F5344CB8AC3E}">
        <p14:creationId xmlns:p14="http://schemas.microsoft.com/office/powerpoint/2010/main" val="2206074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57BEF6-B7E4-DBF7-3EC4-694FA569CCC8}"/>
              </a:ext>
            </a:extLst>
          </p:cNvPr>
          <p:cNvSpPr>
            <a:spLocks noGrp="1"/>
          </p:cNvSpPr>
          <p:nvPr>
            <p:ph type="title"/>
          </p:nvPr>
        </p:nvSpPr>
        <p:spPr/>
        <p:txBody>
          <a:bodyPr/>
          <a:lstStyle/>
          <a:p>
            <a:r>
              <a:rPr lang="en-US"/>
              <a:t>Click to edit Master title style</a:t>
            </a:r>
            <a:endParaRPr lang="en-HK"/>
          </a:p>
        </p:txBody>
      </p:sp>
      <p:sp>
        <p:nvSpPr>
          <p:cNvPr id="3" name="Content Placeholder 2">
            <a:extLst>
              <a:ext uri="{FF2B5EF4-FFF2-40B4-BE49-F238E27FC236}">
                <a16:creationId xmlns:a16="http://schemas.microsoft.com/office/drawing/2014/main" id="{F38E592E-C9E1-C28E-F14F-F7AC5E35DC2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HK"/>
          </a:p>
        </p:txBody>
      </p:sp>
      <p:sp>
        <p:nvSpPr>
          <p:cNvPr id="4" name="Date Placeholder 3">
            <a:extLst>
              <a:ext uri="{FF2B5EF4-FFF2-40B4-BE49-F238E27FC236}">
                <a16:creationId xmlns:a16="http://schemas.microsoft.com/office/drawing/2014/main" id="{6F6050A5-C648-2A98-0386-CB6338361AC0}"/>
              </a:ext>
            </a:extLst>
          </p:cNvPr>
          <p:cNvSpPr>
            <a:spLocks noGrp="1"/>
          </p:cNvSpPr>
          <p:nvPr>
            <p:ph type="dt" sz="half" idx="10"/>
          </p:nvPr>
        </p:nvSpPr>
        <p:spPr/>
        <p:txBody>
          <a:bodyPr/>
          <a:lstStyle/>
          <a:p>
            <a:fld id="{E627E3AE-FCBD-4225-A6A6-25B7CDCBB21B}" type="datetimeFigureOut">
              <a:rPr lang="en-HK" smtClean="0"/>
              <a:t>6/4/2025</a:t>
            </a:fld>
            <a:endParaRPr lang="en-HK"/>
          </a:p>
        </p:txBody>
      </p:sp>
      <p:sp>
        <p:nvSpPr>
          <p:cNvPr id="5" name="Footer Placeholder 4">
            <a:extLst>
              <a:ext uri="{FF2B5EF4-FFF2-40B4-BE49-F238E27FC236}">
                <a16:creationId xmlns:a16="http://schemas.microsoft.com/office/drawing/2014/main" id="{53DAF8E3-E6E7-E9FF-640D-C3498A8C07B2}"/>
              </a:ext>
            </a:extLst>
          </p:cNvPr>
          <p:cNvSpPr>
            <a:spLocks noGrp="1"/>
          </p:cNvSpPr>
          <p:nvPr>
            <p:ph type="ftr" sz="quarter" idx="11"/>
          </p:nvPr>
        </p:nvSpPr>
        <p:spPr/>
        <p:txBody>
          <a:bodyPr/>
          <a:lstStyle/>
          <a:p>
            <a:endParaRPr lang="en-HK"/>
          </a:p>
        </p:txBody>
      </p:sp>
      <p:sp>
        <p:nvSpPr>
          <p:cNvPr id="6" name="Slide Number Placeholder 5">
            <a:extLst>
              <a:ext uri="{FF2B5EF4-FFF2-40B4-BE49-F238E27FC236}">
                <a16:creationId xmlns:a16="http://schemas.microsoft.com/office/drawing/2014/main" id="{86A93D09-6604-1D4D-E86D-CFA2CEFC2345}"/>
              </a:ext>
            </a:extLst>
          </p:cNvPr>
          <p:cNvSpPr>
            <a:spLocks noGrp="1"/>
          </p:cNvSpPr>
          <p:nvPr>
            <p:ph type="sldNum" sz="quarter" idx="12"/>
          </p:nvPr>
        </p:nvSpPr>
        <p:spPr/>
        <p:txBody>
          <a:bodyPr/>
          <a:lstStyle/>
          <a:p>
            <a:fld id="{3D2B73A8-9068-4F7B-91DA-6F3DCCB3B98C}" type="slidenum">
              <a:rPr lang="en-HK" smtClean="0"/>
              <a:t>‹#›</a:t>
            </a:fld>
            <a:endParaRPr lang="en-HK"/>
          </a:p>
        </p:txBody>
      </p:sp>
    </p:spTree>
    <p:extLst>
      <p:ext uri="{BB962C8B-B14F-4D97-AF65-F5344CB8AC3E}">
        <p14:creationId xmlns:p14="http://schemas.microsoft.com/office/powerpoint/2010/main" val="27990496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C90293-0F00-AEC6-B776-FAA52EBF80A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HK"/>
          </a:p>
        </p:txBody>
      </p:sp>
      <p:sp>
        <p:nvSpPr>
          <p:cNvPr id="3" name="Text Placeholder 2">
            <a:extLst>
              <a:ext uri="{FF2B5EF4-FFF2-40B4-BE49-F238E27FC236}">
                <a16:creationId xmlns:a16="http://schemas.microsoft.com/office/drawing/2014/main" id="{9017FE27-B9D7-678E-329C-7D36B2A1DF2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3F4C08F-9FC3-B081-88B8-25DF0972C95B}"/>
              </a:ext>
            </a:extLst>
          </p:cNvPr>
          <p:cNvSpPr>
            <a:spLocks noGrp="1"/>
          </p:cNvSpPr>
          <p:nvPr>
            <p:ph type="dt" sz="half" idx="10"/>
          </p:nvPr>
        </p:nvSpPr>
        <p:spPr/>
        <p:txBody>
          <a:bodyPr/>
          <a:lstStyle/>
          <a:p>
            <a:fld id="{E627E3AE-FCBD-4225-A6A6-25B7CDCBB21B}" type="datetimeFigureOut">
              <a:rPr lang="en-HK" smtClean="0"/>
              <a:t>6/4/2025</a:t>
            </a:fld>
            <a:endParaRPr lang="en-HK"/>
          </a:p>
        </p:txBody>
      </p:sp>
      <p:sp>
        <p:nvSpPr>
          <p:cNvPr id="5" name="Footer Placeholder 4">
            <a:extLst>
              <a:ext uri="{FF2B5EF4-FFF2-40B4-BE49-F238E27FC236}">
                <a16:creationId xmlns:a16="http://schemas.microsoft.com/office/drawing/2014/main" id="{F005568C-7C20-EF89-AE42-0BC8BCBA8E40}"/>
              </a:ext>
            </a:extLst>
          </p:cNvPr>
          <p:cNvSpPr>
            <a:spLocks noGrp="1"/>
          </p:cNvSpPr>
          <p:nvPr>
            <p:ph type="ftr" sz="quarter" idx="11"/>
          </p:nvPr>
        </p:nvSpPr>
        <p:spPr/>
        <p:txBody>
          <a:bodyPr/>
          <a:lstStyle/>
          <a:p>
            <a:endParaRPr lang="en-HK"/>
          </a:p>
        </p:txBody>
      </p:sp>
      <p:sp>
        <p:nvSpPr>
          <p:cNvPr id="6" name="Slide Number Placeholder 5">
            <a:extLst>
              <a:ext uri="{FF2B5EF4-FFF2-40B4-BE49-F238E27FC236}">
                <a16:creationId xmlns:a16="http://schemas.microsoft.com/office/drawing/2014/main" id="{A9D25A16-1194-5340-3FE4-8FE4B50F2865}"/>
              </a:ext>
            </a:extLst>
          </p:cNvPr>
          <p:cNvSpPr>
            <a:spLocks noGrp="1"/>
          </p:cNvSpPr>
          <p:nvPr>
            <p:ph type="sldNum" sz="quarter" idx="12"/>
          </p:nvPr>
        </p:nvSpPr>
        <p:spPr/>
        <p:txBody>
          <a:bodyPr/>
          <a:lstStyle/>
          <a:p>
            <a:fld id="{3D2B73A8-9068-4F7B-91DA-6F3DCCB3B98C}" type="slidenum">
              <a:rPr lang="en-HK" smtClean="0"/>
              <a:t>‹#›</a:t>
            </a:fld>
            <a:endParaRPr lang="en-HK"/>
          </a:p>
        </p:txBody>
      </p:sp>
    </p:spTree>
    <p:extLst>
      <p:ext uri="{BB962C8B-B14F-4D97-AF65-F5344CB8AC3E}">
        <p14:creationId xmlns:p14="http://schemas.microsoft.com/office/powerpoint/2010/main" val="29915299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57A6F4-5233-393A-AA79-440CCAE49D66}"/>
              </a:ext>
            </a:extLst>
          </p:cNvPr>
          <p:cNvSpPr>
            <a:spLocks noGrp="1"/>
          </p:cNvSpPr>
          <p:nvPr>
            <p:ph type="title"/>
          </p:nvPr>
        </p:nvSpPr>
        <p:spPr/>
        <p:txBody>
          <a:bodyPr/>
          <a:lstStyle/>
          <a:p>
            <a:r>
              <a:rPr lang="en-US"/>
              <a:t>Click to edit Master title style</a:t>
            </a:r>
            <a:endParaRPr lang="en-HK"/>
          </a:p>
        </p:txBody>
      </p:sp>
      <p:sp>
        <p:nvSpPr>
          <p:cNvPr id="3" name="Content Placeholder 2">
            <a:extLst>
              <a:ext uri="{FF2B5EF4-FFF2-40B4-BE49-F238E27FC236}">
                <a16:creationId xmlns:a16="http://schemas.microsoft.com/office/drawing/2014/main" id="{76A3AF9D-02A2-DF28-AF4C-C2DD8B810DF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HK"/>
          </a:p>
        </p:txBody>
      </p:sp>
      <p:sp>
        <p:nvSpPr>
          <p:cNvPr id="4" name="Content Placeholder 3">
            <a:extLst>
              <a:ext uri="{FF2B5EF4-FFF2-40B4-BE49-F238E27FC236}">
                <a16:creationId xmlns:a16="http://schemas.microsoft.com/office/drawing/2014/main" id="{A002B2F1-E3DE-3816-E607-5A5A51AFC47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HK"/>
          </a:p>
        </p:txBody>
      </p:sp>
      <p:sp>
        <p:nvSpPr>
          <p:cNvPr id="5" name="Date Placeholder 4">
            <a:extLst>
              <a:ext uri="{FF2B5EF4-FFF2-40B4-BE49-F238E27FC236}">
                <a16:creationId xmlns:a16="http://schemas.microsoft.com/office/drawing/2014/main" id="{8A70F8EF-69EE-CA8A-DFC4-ACB35CF6C09F}"/>
              </a:ext>
            </a:extLst>
          </p:cNvPr>
          <p:cNvSpPr>
            <a:spLocks noGrp="1"/>
          </p:cNvSpPr>
          <p:nvPr>
            <p:ph type="dt" sz="half" idx="10"/>
          </p:nvPr>
        </p:nvSpPr>
        <p:spPr/>
        <p:txBody>
          <a:bodyPr/>
          <a:lstStyle/>
          <a:p>
            <a:fld id="{E627E3AE-FCBD-4225-A6A6-25B7CDCBB21B}" type="datetimeFigureOut">
              <a:rPr lang="en-HK" smtClean="0"/>
              <a:t>6/4/2025</a:t>
            </a:fld>
            <a:endParaRPr lang="en-HK"/>
          </a:p>
        </p:txBody>
      </p:sp>
      <p:sp>
        <p:nvSpPr>
          <p:cNvPr id="6" name="Footer Placeholder 5">
            <a:extLst>
              <a:ext uri="{FF2B5EF4-FFF2-40B4-BE49-F238E27FC236}">
                <a16:creationId xmlns:a16="http://schemas.microsoft.com/office/drawing/2014/main" id="{453ECA63-9F3E-AC17-38F2-6DE39EC06AD9}"/>
              </a:ext>
            </a:extLst>
          </p:cNvPr>
          <p:cNvSpPr>
            <a:spLocks noGrp="1"/>
          </p:cNvSpPr>
          <p:nvPr>
            <p:ph type="ftr" sz="quarter" idx="11"/>
          </p:nvPr>
        </p:nvSpPr>
        <p:spPr/>
        <p:txBody>
          <a:bodyPr/>
          <a:lstStyle/>
          <a:p>
            <a:endParaRPr lang="en-HK"/>
          </a:p>
        </p:txBody>
      </p:sp>
      <p:sp>
        <p:nvSpPr>
          <p:cNvPr id="7" name="Slide Number Placeholder 6">
            <a:extLst>
              <a:ext uri="{FF2B5EF4-FFF2-40B4-BE49-F238E27FC236}">
                <a16:creationId xmlns:a16="http://schemas.microsoft.com/office/drawing/2014/main" id="{90E271BC-3D3B-B3C5-0BA9-80618067DFCB}"/>
              </a:ext>
            </a:extLst>
          </p:cNvPr>
          <p:cNvSpPr>
            <a:spLocks noGrp="1"/>
          </p:cNvSpPr>
          <p:nvPr>
            <p:ph type="sldNum" sz="quarter" idx="12"/>
          </p:nvPr>
        </p:nvSpPr>
        <p:spPr/>
        <p:txBody>
          <a:bodyPr/>
          <a:lstStyle/>
          <a:p>
            <a:fld id="{3D2B73A8-9068-4F7B-91DA-6F3DCCB3B98C}" type="slidenum">
              <a:rPr lang="en-HK" smtClean="0"/>
              <a:t>‹#›</a:t>
            </a:fld>
            <a:endParaRPr lang="en-HK"/>
          </a:p>
        </p:txBody>
      </p:sp>
    </p:spTree>
    <p:extLst>
      <p:ext uri="{BB962C8B-B14F-4D97-AF65-F5344CB8AC3E}">
        <p14:creationId xmlns:p14="http://schemas.microsoft.com/office/powerpoint/2010/main" val="42524599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21A4BA-2FA9-AD5C-A830-7B98EC1B6A10}"/>
              </a:ext>
            </a:extLst>
          </p:cNvPr>
          <p:cNvSpPr>
            <a:spLocks noGrp="1"/>
          </p:cNvSpPr>
          <p:nvPr>
            <p:ph type="title"/>
          </p:nvPr>
        </p:nvSpPr>
        <p:spPr>
          <a:xfrm>
            <a:off x="839788" y="365125"/>
            <a:ext cx="10515600" cy="1325563"/>
          </a:xfrm>
        </p:spPr>
        <p:txBody>
          <a:bodyPr/>
          <a:lstStyle/>
          <a:p>
            <a:r>
              <a:rPr lang="en-US"/>
              <a:t>Click to edit Master title style</a:t>
            </a:r>
            <a:endParaRPr lang="en-HK"/>
          </a:p>
        </p:txBody>
      </p:sp>
      <p:sp>
        <p:nvSpPr>
          <p:cNvPr id="3" name="Text Placeholder 2">
            <a:extLst>
              <a:ext uri="{FF2B5EF4-FFF2-40B4-BE49-F238E27FC236}">
                <a16:creationId xmlns:a16="http://schemas.microsoft.com/office/drawing/2014/main" id="{D421008D-896C-866C-08EA-11DE7622630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35F624E-0758-8417-2D88-7A0F3559AF6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HK"/>
          </a:p>
        </p:txBody>
      </p:sp>
      <p:sp>
        <p:nvSpPr>
          <p:cNvPr id="5" name="Text Placeholder 4">
            <a:extLst>
              <a:ext uri="{FF2B5EF4-FFF2-40B4-BE49-F238E27FC236}">
                <a16:creationId xmlns:a16="http://schemas.microsoft.com/office/drawing/2014/main" id="{454A8843-149F-4A24-8ADE-5AFF321F029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C6DFB62-4288-773E-3E19-E62EE31BE10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HK"/>
          </a:p>
        </p:txBody>
      </p:sp>
      <p:sp>
        <p:nvSpPr>
          <p:cNvPr id="7" name="Date Placeholder 6">
            <a:extLst>
              <a:ext uri="{FF2B5EF4-FFF2-40B4-BE49-F238E27FC236}">
                <a16:creationId xmlns:a16="http://schemas.microsoft.com/office/drawing/2014/main" id="{B0BBFA3D-BC68-E079-96E2-C5152794E5AE}"/>
              </a:ext>
            </a:extLst>
          </p:cNvPr>
          <p:cNvSpPr>
            <a:spLocks noGrp="1"/>
          </p:cNvSpPr>
          <p:nvPr>
            <p:ph type="dt" sz="half" idx="10"/>
          </p:nvPr>
        </p:nvSpPr>
        <p:spPr/>
        <p:txBody>
          <a:bodyPr/>
          <a:lstStyle/>
          <a:p>
            <a:fld id="{E627E3AE-FCBD-4225-A6A6-25B7CDCBB21B}" type="datetimeFigureOut">
              <a:rPr lang="en-HK" smtClean="0"/>
              <a:t>6/4/2025</a:t>
            </a:fld>
            <a:endParaRPr lang="en-HK"/>
          </a:p>
        </p:txBody>
      </p:sp>
      <p:sp>
        <p:nvSpPr>
          <p:cNvPr id="8" name="Footer Placeholder 7">
            <a:extLst>
              <a:ext uri="{FF2B5EF4-FFF2-40B4-BE49-F238E27FC236}">
                <a16:creationId xmlns:a16="http://schemas.microsoft.com/office/drawing/2014/main" id="{BDDE9B7B-A49D-9F93-C995-909C76941141}"/>
              </a:ext>
            </a:extLst>
          </p:cNvPr>
          <p:cNvSpPr>
            <a:spLocks noGrp="1"/>
          </p:cNvSpPr>
          <p:nvPr>
            <p:ph type="ftr" sz="quarter" idx="11"/>
          </p:nvPr>
        </p:nvSpPr>
        <p:spPr/>
        <p:txBody>
          <a:bodyPr/>
          <a:lstStyle/>
          <a:p>
            <a:endParaRPr lang="en-HK"/>
          </a:p>
        </p:txBody>
      </p:sp>
      <p:sp>
        <p:nvSpPr>
          <p:cNvPr id="9" name="Slide Number Placeholder 8">
            <a:extLst>
              <a:ext uri="{FF2B5EF4-FFF2-40B4-BE49-F238E27FC236}">
                <a16:creationId xmlns:a16="http://schemas.microsoft.com/office/drawing/2014/main" id="{88039851-7156-E6EC-4E09-F5D5B95B0840}"/>
              </a:ext>
            </a:extLst>
          </p:cNvPr>
          <p:cNvSpPr>
            <a:spLocks noGrp="1"/>
          </p:cNvSpPr>
          <p:nvPr>
            <p:ph type="sldNum" sz="quarter" idx="12"/>
          </p:nvPr>
        </p:nvSpPr>
        <p:spPr/>
        <p:txBody>
          <a:bodyPr/>
          <a:lstStyle/>
          <a:p>
            <a:fld id="{3D2B73A8-9068-4F7B-91DA-6F3DCCB3B98C}" type="slidenum">
              <a:rPr lang="en-HK" smtClean="0"/>
              <a:t>‹#›</a:t>
            </a:fld>
            <a:endParaRPr lang="en-HK"/>
          </a:p>
        </p:txBody>
      </p:sp>
    </p:spTree>
    <p:extLst>
      <p:ext uri="{BB962C8B-B14F-4D97-AF65-F5344CB8AC3E}">
        <p14:creationId xmlns:p14="http://schemas.microsoft.com/office/powerpoint/2010/main" val="27143761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832E5-59D2-20D7-B11E-15FC581CAD03}"/>
              </a:ext>
            </a:extLst>
          </p:cNvPr>
          <p:cNvSpPr>
            <a:spLocks noGrp="1"/>
          </p:cNvSpPr>
          <p:nvPr>
            <p:ph type="title"/>
          </p:nvPr>
        </p:nvSpPr>
        <p:spPr/>
        <p:txBody>
          <a:bodyPr/>
          <a:lstStyle/>
          <a:p>
            <a:r>
              <a:rPr lang="en-US"/>
              <a:t>Click to edit Master title style</a:t>
            </a:r>
            <a:endParaRPr lang="en-HK"/>
          </a:p>
        </p:txBody>
      </p:sp>
      <p:sp>
        <p:nvSpPr>
          <p:cNvPr id="3" name="Date Placeholder 2">
            <a:extLst>
              <a:ext uri="{FF2B5EF4-FFF2-40B4-BE49-F238E27FC236}">
                <a16:creationId xmlns:a16="http://schemas.microsoft.com/office/drawing/2014/main" id="{A443486D-D311-1D2F-2AD0-6840E8F1B3DD}"/>
              </a:ext>
            </a:extLst>
          </p:cNvPr>
          <p:cNvSpPr>
            <a:spLocks noGrp="1"/>
          </p:cNvSpPr>
          <p:nvPr>
            <p:ph type="dt" sz="half" idx="10"/>
          </p:nvPr>
        </p:nvSpPr>
        <p:spPr/>
        <p:txBody>
          <a:bodyPr/>
          <a:lstStyle/>
          <a:p>
            <a:fld id="{E627E3AE-FCBD-4225-A6A6-25B7CDCBB21B}" type="datetimeFigureOut">
              <a:rPr lang="en-HK" smtClean="0"/>
              <a:t>6/4/2025</a:t>
            </a:fld>
            <a:endParaRPr lang="en-HK"/>
          </a:p>
        </p:txBody>
      </p:sp>
      <p:sp>
        <p:nvSpPr>
          <p:cNvPr id="4" name="Footer Placeholder 3">
            <a:extLst>
              <a:ext uri="{FF2B5EF4-FFF2-40B4-BE49-F238E27FC236}">
                <a16:creationId xmlns:a16="http://schemas.microsoft.com/office/drawing/2014/main" id="{92621710-8492-8F45-6D2E-B84AA80DE385}"/>
              </a:ext>
            </a:extLst>
          </p:cNvPr>
          <p:cNvSpPr>
            <a:spLocks noGrp="1"/>
          </p:cNvSpPr>
          <p:nvPr>
            <p:ph type="ftr" sz="quarter" idx="11"/>
          </p:nvPr>
        </p:nvSpPr>
        <p:spPr/>
        <p:txBody>
          <a:bodyPr/>
          <a:lstStyle/>
          <a:p>
            <a:endParaRPr lang="en-HK"/>
          </a:p>
        </p:txBody>
      </p:sp>
      <p:sp>
        <p:nvSpPr>
          <p:cNvPr id="5" name="Slide Number Placeholder 4">
            <a:extLst>
              <a:ext uri="{FF2B5EF4-FFF2-40B4-BE49-F238E27FC236}">
                <a16:creationId xmlns:a16="http://schemas.microsoft.com/office/drawing/2014/main" id="{4CAD48DD-F5BA-734A-83F0-28CB4512CB11}"/>
              </a:ext>
            </a:extLst>
          </p:cNvPr>
          <p:cNvSpPr>
            <a:spLocks noGrp="1"/>
          </p:cNvSpPr>
          <p:nvPr>
            <p:ph type="sldNum" sz="quarter" idx="12"/>
          </p:nvPr>
        </p:nvSpPr>
        <p:spPr/>
        <p:txBody>
          <a:bodyPr/>
          <a:lstStyle/>
          <a:p>
            <a:fld id="{3D2B73A8-9068-4F7B-91DA-6F3DCCB3B98C}" type="slidenum">
              <a:rPr lang="en-HK" smtClean="0"/>
              <a:t>‹#›</a:t>
            </a:fld>
            <a:endParaRPr lang="en-HK"/>
          </a:p>
        </p:txBody>
      </p:sp>
    </p:spTree>
    <p:extLst>
      <p:ext uri="{BB962C8B-B14F-4D97-AF65-F5344CB8AC3E}">
        <p14:creationId xmlns:p14="http://schemas.microsoft.com/office/powerpoint/2010/main" val="14797044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8E93D04-5BF2-96CB-02DE-1985BDF75E4D}"/>
              </a:ext>
            </a:extLst>
          </p:cNvPr>
          <p:cNvSpPr>
            <a:spLocks noGrp="1"/>
          </p:cNvSpPr>
          <p:nvPr>
            <p:ph type="dt" sz="half" idx="10"/>
          </p:nvPr>
        </p:nvSpPr>
        <p:spPr/>
        <p:txBody>
          <a:bodyPr/>
          <a:lstStyle/>
          <a:p>
            <a:fld id="{E627E3AE-FCBD-4225-A6A6-25B7CDCBB21B}" type="datetimeFigureOut">
              <a:rPr lang="en-HK" smtClean="0"/>
              <a:t>6/4/2025</a:t>
            </a:fld>
            <a:endParaRPr lang="en-HK"/>
          </a:p>
        </p:txBody>
      </p:sp>
      <p:sp>
        <p:nvSpPr>
          <p:cNvPr id="3" name="Footer Placeholder 2">
            <a:extLst>
              <a:ext uri="{FF2B5EF4-FFF2-40B4-BE49-F238E27FC236}">
                <a16:creationId xmlns:a16="http://schemas.microsoft.com/office/drawing/2014/main" id="{0D849EEC-5487-4612-1A24-505F4615D1C2}"/>
              </a:ext>
            </a:extLst>
          </p:cNvPr>
          <p:cNvSpPr>
            <a:spLocks noGrp="1"/>
          </p:cNvSpPr>
          <p:nvPr>
            <p:ph type="ftr" sz="quarter" idx="11"/>
          </p:nvPr>
        </p:nvSpPr>
        <p:spPr/>
        <p:txBody>
          <a:bodyPr/>
          <a:lstStyle/>
          <a:p>
            <a:endParaRPr lang="en-HK"/>
          </a:p>
        </p:txBody>
      </p:sp>
      <p:sp>
        <p:nvSpPr>
          <p:cNvPr id="4" name="Slide Number Placeholder 3">
            <a:extLst>
              <a:ext uri="{FF2B5EF4-FFF2-40B4-BE49-F238E27FC236}">
                <a16:creationId xmlns:a16="http://schemas.microsoft.com/office/drawing/2014/main" id="{2D56A862-5BDB-A3DD-091D-AFC0F88E66BC}"/>
              </a:ext>
            </a:extLst>
          </p:cNvPr>
          <p:cNvSpPr>
            <a:spLocks noGrp="1"/>
          </p:cNvSpPr>
          <p:nvPr>
            <p:ph type="sldNum" sz="quarter" idx="12"/>
          </p:nvPr>
        </p:nvSpPr>
        <p:spPr/>
        <p:txBody>
          <a:bodyPr/>
          <a:lstStyle/>
          <a:p>
            <a:fld id="{3D2B73A8-9068-4F7B-91DA-6F3DCCB3B98C}" type="slidenum">
              <a:rPr lang="en-HK" smtClean="0"/>
              <a:t>‹#›</a:t>
            </a:fld>
            <a:endParaRPr lang="en-HK"/>
          </a:p>
        </p:txBody>
      </p:sp>
    </p:spTree>
    <p:extLst>
      <p:ext uri="{BB962C8B-B14F-4D97-AF65-F5344CB8AC3E}">
        <p14:creationId xmlns:p14="http://schemas.microsoft.com/office/powerpoint/2010/main" val="17754095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BCB828-1F19-B1A6-02C5-D171AD71533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HK"/>
          </a:p>
        </p:txBody>
      </p:sp>
      <p:sp>
        <p:nvSpPr>
          <p:cNvPr id="3" name="Content Placeholder 2">
            <a:extLst>
              <a:ext uri="{FF2B5EF4-FFF2-40B4-BE49-F238E27FC236}">
                <a16:creationId xmlns:a16="http://schemas.microsoft.com/office/drawing/2014/main" id="{3C7A385B-0877-A07A-6931-3113665917E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HK"/>
          </a:p>
        </p:txBody>
      </p:sp>
      <p:sp>
        <p:nvSpPr>
          <p:cNvPr id="4" name="Text Placeholder 3">
            <a:extLst>
              <a:ext uri="{FF2B5EF4-FFF2-40B4-BE49-F238E27FC236}">
                <a16:creationId xmlns:a16="http://schemas.microsoft.com/office/drawing/2014/main" id="{72EED7E1-8D91-C24F-5281-1507825A179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C497BC1-234B-1DCE-F7D9-CB5AA09CBEE9}"/>
              </a:ext>
            </a:extLst>
          </p:cNvPr>
          <p:cNvSpPr>
            <a:spLocks noGrp="1"/>
          </p:cNvSpPr>
          <p:nvPr>
            <p:ph type="dt" sz="half" idx="10"/>
          </p:nvPr>
        </p:nvSpPr>
        <p:spPr/>
        <p:txBody>
          <a:bodyPr/>
          <a:lstStyle/>
          <a:p>
            <a:fld id="{E627E3AE-FCBD-4225-A6A6-25B7CDCBB21B}" type="datetimeFigureOut">
              <a:rPr lang="en-HK" smtClean="0"/>
              <a:t>6/4/2025</a:t>
            </a:fld>
            <a:endParaRPr lang="en-HK"/>
          </a:p>
        </p:txBody>
      </p:sp>
      <p:sp>
        <p:nvSpPr>
          <p:cNvPr id="6" name="Footer Placeholder 5">
            <a:extLst>
              <a:ext uri="{FF2B5EF4-FFF2-40B4-BE49-F238E27FC236}">
                <a16:creationId xmlns:a16="http://schemas.microsoft.com/office/drawing/2014/main" id="{64DFF5FC-58E6-9234-4164-CFE8310A4F52}"/>
              </a:ext>
            </a:extLst>
          </p:cNvPr>
          <p:cNvSpPr>
            <a:spLocks noGrp="1"/>
          </p:cNvSpPr>
          <p:nvPr>
            <p:ph type="ftr" sz="quarter" idx="11"/>
          </p:nvPr>
        </p:nvSpPr>
        <p:spPr/>
        <p:txBody>
          <a:bodyPr/>
          <a:lstStyle/>
          <a:p>
            <a:endParaRPr lang="en-HK"/>
          </a:p>
        </p:txBody>
      </p:sp>
      <p:sp>
        <p:nvSpPr>
          <p:cNvPr id="7" name="Slide Number Placeholder 6">
            <a:extLst>
              <a:ext uri="{FF2B5EF4-FFF2-40B4-BE49-F238E27FC236}">
                <a16:creationId xmlns:a16="http://schemas.microsoft.com/office/drawing/2014/main" id="{4B68865F-3D22-AF62-5DDF-8B36D9D44B72}"/>
              </a:ext>
            </a:extLst>
          </p:cNvPr>
          <p:cNvSpPr>
            <a:spLocks noGrp="1"/>
          </p:cNvSpPr>
          <p:nvPr>
            <p:ph type="sldNum" sz="quarter" idx="12"/>
          </p:nvPr>
        </p:nvSpPr>
        <p:spPr/>
        <p:txBody>
          <a:bodyPr/>
          <a:lstStyle/>
          <a:p>
            <a:fld id="{3D2B73A8-9068-4F7B-91DA-6F3DCCB3B98C}" type="slidenum">
              <a:rPr lang="en-HK" smtClean="0"/>
              <a:t>‹#›</a:t>
            </a:fld>
            <a:endParaRPr lang="en-HK"/>
          </a:p>
        </p:txBody>
      </p:sp>
    </p:spTree>
    <p:extLst>
      <p:ext uri="{BB962C8B-B14F-4D97-AF65-F5344CB8AC3E}">
        <p14:creationId xmlns:p14="http://schemas.microsoft.com/office/powerpoint/2010/main" val="23289574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3D7685-E281-B1B1-02D4-208F7E9C518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HK"/>
          </a:p>
        </p:txBody>
      </p:sp>
      <p:sp>
        <p:nvSpPr>
          <p:cNvPr id="3" name="Picture Placeholder 2">
            <a:extLst>
              <a:ext uri="{FF2B5EF4-FFF2-40B4-BE49-F238E27FC236}">
                <a16:creationId xmlns:a16="http://schemas.microsoft.com/office/drawing/2014/main" id="{692C2E35-B9DF-E012-DAEC-42AC5472C1C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HK"/>
          </a:p>
        </p:txBody>
      </p:sp>
      <p:sp>
        <p:nvSpPr>
          <p:cNvPr id="4" name="Text Placeholder 3">
            <a:extLst>
              <a:ext uri="{FF2B5EF4-FFF2-40B4-BE49-F238E27FC236}">
                <a16:creationId xmlns:a16="http://schemas.microsoft.com/office/drawing/2014/main" id="{3D026FE5-5853-40B9-C747-B60E41F44D8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258EC25-A7C6-7F15-77DA-67DA0FB15006}"/>
              </a:ext>
            </a:extLst>
          </p:cNvPr>
          <p:cNvSpPr>
            <a:spLocks noGrp="1"/>
          </p:cNvSpPr>
          <p:nvPr>
            <p:ph type="dt" sz="half" idx="10"/>
          </p:nvPr>
        </p:nvSpPr>
        <p:spPr/>
        <p:txBody>
          <a:bodyPr/>
          <a:lstStyle/>
          <a:p>
            <a:fld id="{E627E3AE-FCBD-4225-A6A6-25B7CDCBB21B}" type="datetimeFigureOut">
              <a:rPr lang="en-HK" smtClean="0"/>
              <a:t>6/4/2025</a:t>
            </a:fld>
            <a:endParaRPr lang="en-HK"/>
          </a:p>
        </p:txBody>
      </p:sp>
      <p:sp>
        <p:nvSpPr>
          <p:cNvPr id="6" name="Footer Placeholder 5">
            <a:extLst>
              <a:ext uri="{FF2B5EF4-FFF2-40B4-BE49-F238E27FC236}">
                <a16:creationId xmlns:a16="http://schemas.microsoft.com/office/drawing/2014/main" id="{69F5F048-7B35-D76C-CD54-5E1BDC7E2368}"/>
              </a:ext>
            </a:extLst>
          </p:cNvPr>
          <p:cNvSpPr>
            <a:spLocks noGrp="1"/>
          </p:cNvSpPr>
          <p:nvPr>
            <p:ph type="ftr" sz="quarter" idx="11"/>
          </p:nvPr>
        </p:nvSpPr>
        <p:spPr/>
        <p:txBody>
          <a:bodyPr/>
          <a:lstStyle/>
          <a:p>
            <a:endParaRPr lang="en-HK"/>
          </a:p>
        </p:txBody>
      </p:sp>
      <p:sp>
        <p:nvSpPr>
          <p:cNvPr id="7" name="Slide Number Placeholder 6">
            <a:extLst>
              <a:ext uri="{FF2B5EF4-FFF2-40B4-BE49-F238E27FC236}">
                <a16:creationId xmlns:a16="http://schemas.microsoft.com/office/drawing/2014/main" id="{31BD1B2C-FDD2-418F-C513-C0043A03A440}"/>
              </a:ext>
            </a:extLst>
          </p:cNvPr>
          <p:cNvSpPr>
            <a:spLocks noGrp="1"/>
          </p:cNvSpPr>
          <p:nvPr>
            <p:ph type="sldNum" sz="quarter" idx="12"/>
          </p:nvPr>
        </p:nvSpPr>
        <p:spPr/>
        <p:txBody>
          <a:bodyPr/>
          <a:lstStyle/>
          <a:p>
            <a:fld id="{3D2B73A8-9068-4F7B-91DA-6F3DCCB3B98C}" type="slidenum">
              <a:rPr lang="en-HK" smtClean="0"/>
              <a:t>‹#›</a:t>
            </a:fld>
            <a:endParaRPr lang="en-HK"/>
          </a:p>
        </p:txBody>
      </p:sp>
    </p:spTree>
    <p:extLst>
      <p:ext uri="{BB962C8B-B14F-4D97-AF65-F5344CB8AC3E}">
        <p14:creationId xmlns:p14="http://schemas.microsoft.com/office/powerpoint/2010/main" val="40739326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A01F73E-3C41-EEE0-4079-623808F8474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HK"/>
          </a:p>
        </p:txBody>
      </p:sp>
      <p:sp>
        <p:nvSpPr>
          <p:cNvPr id="3" name="Text Placeholder 2">
            <a:extLst>
              <a:ext uri="{FF2B5EF4-FFF2-40B4-BE49-F238E27FC236}">
                <a16:creationId xmlns:a16="http://schemas.microsoft.com/office/drawing/2014/main" id="{F7550903-DC0E-93DE-E9E0-BE5A5F12625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HK"/>
          </a:p>
        </p:txBody>
      </p:sp>
      <p:sp>
        <p:nvSpPr>
          <p:cNvPr id="4" name="Date Placeholder 3">
            <a:extLst>
              <a:ext uri="{FF2B5EF4-FFF2-40B4-BE49-F238E27FC236}">
                <a16:creationId xmlns:a16="http://schemas.microsoft.com/office/drawing/2014/main" id="{BA29BE6D-27B7-3A5B-8E7F-B7A67F9A999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627E3AE-FCBD-4225-A6A6-25B7CDCBB21B}" type="datetimeFigureOut">
              <a:rPr lang="en-HK" smtClean="0"/>
              <a:t>6/4/2025</a:t>
            </a:fld>
            <a:endParaRPr lang="en-HK"/>
          </a:p>
        </p:txBody>
      </p:sp>
      <p:sp>
        <p:nvSpPr>
          <p:cNvPr id="5" name="Footer Placeholder 4">
            <a:extLst>
              <a:ext uri="{FF2B5EF4-FFF2-40B4-BE49-F238E27FC236}">
                <a16:creationId xmlns:a16="http://schemas.microsoft.com/office/drawing/2014/main" id="{5382C39C-5089-F4CB-2B67-BA9AFBE2371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HK"/>
          </a:p>
        </p:txBody>
      </p:sp>
      <p:sp>
        <p:nvSpPr>
          <p:cNvPr id="6" name="Slide Number Placeholder 5">
            <a:extLst>
              <a:ext uri="{FF2B5EF4-FFF2-40B4-BE49-F238E27FC236}">
                <a16:creationId xmlns:a16="http://schemas.microsoft.com/office/drawing/2014/main" id="{24E9016A-5621-E947-C42C-EE88D3BD63B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D2B73A8-9068-4F7B-91DA-6F3DCCB3B98C}" type="slidenum">
              <a:rPr lang="en-HK" smtClean="0"/>
              <a:t>‹#›</a:t>
            </a:fld>
            <a:endParaRPr lang="en-HK"/>
          </a:p>
        </p:txBody>
      </p:sp>
    </p:spTree>
    <p:extLst>
      <p:ext uri="{BB962C8B-B14F-4D97-AF65-F5344CB8AC3E}">
        <p14:creationId xmlns:p14="http://schemas.microsoft.com/office/powerpoint/2010/main" val="22499745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wmf"/><Relationship Id="rId2" Type="http://schemas.openxmlformats.org/officeDocument/2006/relationships/oleObject" Target="../embeddings/oleObject8.bin"/><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3.wmf"/><Relationship Id="rId7" Type="http://schemas.openxmlformats.org/officeDocument/2006/relationships/image" Target="../media/image26.jpeg"/><Relationship Id="rId2" Type="http://schemas.openxmlformats.org/officeDocument/2006/relationships/oleObject" Target="../embeddings/oleObject9.bin"/><Relationship Id="rId1" Type="http://schemas.openxmlformats.org/officeDocument/2006/relationships/slideLayout" Target="../slideLayouts/slideLayout12.xml"/><Relationship Id="rId6" Type="http://schemas.openxmlformats.org/officeDocument/2006/relationships/image" Target="../media/image25.wmf"/><Relationship Id="rId5" Type="http://schemas.openxmlformats.org/officeDocument/2006/relationships/oleObject" Target="../embeddings/oleObject10.bin"/><Relationship Id="rId4" Type="http://schemas.openxmlformats.org/officeDocument/2006/relationships/image" Target="../media/image24.jpeg"/></Relationships>
</file>

<file path=ppt/slides/_rels/slide18.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png"/><Relationship Id="rId1" Type="http://schemas.openxmlformats.org/officeDocument/2006/relationships/slideLayout" Target="../slideLayouts/slideLayout4.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 Id="rId9" Type="http://schemas.openxmlformats.org/officeDocument/2006/relationships/image" Target="../media/image35.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38.wmf"/><Relationship Id="rId2" Type="http://schemas.openxmlformats.org/officeDocument/2006/relationships/oleObject" Target="../embeddings/oleObject11.bin"/><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 Id="rId9" Type="http://schemas.openxmlformats.org/officeDocument/2006/relationships/image" Target="../media/image46.png"/></Relationships>
</file>

<file path=ppt/slides/_rels/slide24.xml.rels><?xml version="1.0" encoding="UTF-8" standalone="yes"?>
<Relationships xmlns="http://schemas.openxmlformats.org/package/2006/relationships"><Relationship Id="rId3" Type="http://schemas.openxmlformats.org/officeDocument/2006/relationships/image" Target="../media/image47.wmf"/><Relationship Id="rId2" Type="http://schemas.openxmlformats.org/officeDocument/2006/relationships/oleObject" Target="../embeddings/oleObject12.bin"/><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9.wmf"/><Relationship Id="rId7" Type="http://schemas.openxmlformats.org/officeDocument/2006/relationships/image" Target="../media/image51.wmf"/><Relationship Id="rId2" Type="http://schemas.openxmlformats.org/officeDocument/2006/relationships/oleObject" Target="../embeddings/oleObject13.bin"/><Relationship Id="rId1" Type="http://schemas.openxmlformats.org/officeDocument/2006/relationships/slideLayout" Target="../slideLayouts/slideLayout2.xml"/><Relationship Id="rId6" Type="http://schemas.openxmlformats.org/officeDocument/2006/relationships/oleObject" Target="../embeddings/oleObject15.bin"/><Relationship Id="rId5" Type="http://schemas.openxmlformats.org/officeDocument/2006/relationships/image" Target="../media/image50.wmf"/><Relationship Id="rId4" Type="http://schemas.openxmlformats.org/officeDocument/2006/relationships/oleObject" Target="../embeddings/oleObject14.bin"/></Relationships>
</file>

<file path=ppt/slides/_rels/slide27.xml.rels><?xml version="1.0" encoding="UTF-8" standalone="yes"?>
<Relationships xmlns="http://schemas.openxmlformats.org/package/2006/relationships"><Relationship Id="rId8" Type="http://schemas.openxmlformats.org/officeDocument/2006/relationships/oleObject" Target="../embeddings/oleObject17.bin"/><Relationship Id="rId3" Type="http://schemas.openxmlformats.org/officeDocument/2006/relationships/image" Target="../media/image53.png"/><Relationship Id="rId7" Type="http://schemas.openxmlformats.org/officeDocument/2006/relationships/image" Target="../media/image56.wmf"/><Relationship Id="rId2" Type="http://schemas.openxmlformats.org/officeDocument/2006/relationships/image" Target="../media/image52.png"/><Relationship Id="rId1" Type="http://schemas.openxmlformats.org/officeDocument/2006/relationships/slideLayout" Target="../slideLayouts/slideLayout4.xml"/><Relationship Id="rId6" Type="http://schemas.openxmlformats.org/officeDocument/2006/relationships/oleObject" Target="../embeddings/oleObject16.bin"/><Relationship Id="rId11" Type="http://schemas.openxmlformats.org/officeDocument/2006/relationships/image" Target="../media/image58.wmf"/><Relationship Id="rId5" Type="http://schemas.openxmlformats.org/officeDocument/2006/relationships/image" Target="../media/image55.png"/><Relationship Id="rId10" Type="http://schemas.openxmlformats.org/officeDocument/2006/relationships/oleObject" Target="../embeddings/oleObject18.bin"/><Relationship Id="rId4" Type="http://schemas.openxmlformats.org/officeDocument/2006/relationships/image" Target="../media/image54.png"/><Relationship Id="rId9" Type="http://schemas.openxmlformats.org/officeDocument/2006/relationships/image" Target="../media/image57.wmf"/></Relationships>
</file>

<file path=ppt/slides/_rels/slide2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4.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29.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66.png"/><Relationship Id="rId7" Type="http://schemas.openxmlformats.org/officeDocument/2006/relationships/image" Target="../media/image70.png"/><Relationship Id="rId2" Type="http://schemas.openxmlformats.org/officeDocument/2006/relationships/image" Target="../media/image65.png"/><Relationship Id="rId1" Type="http://schemas.openxmlformats.org/officeDocument/2006/relationships/slideLayout" Target="../slideLayouts/slideLayout2.xml"/><Relationship Id="rId6" Type="http://schemas.openxmlformats.org/officeDocument/2006/relationships/image" Target="../media/image69.png"/><Relationship Id="rId11" Type="http://schemas.openxmlformats.org/officeDocument/2006/relationships/image" Target="../media/image73.wmf"/><Relationship Id="rId5" Type="http://schemas.openxmlformats.org/officeDocument/2006/relationships/image" Target="../media/image68.png"/><Relationship Id="rId10" Type="http://schemas.openxmlformats.org/officeDocument/2006/relationships/oleObject" Target="../embeddings/oleObject19.bin"/><Relationship Id="rId4" Type="http://schemas.openxmlformats.org/officeDocument/2006/relationships/image" Target="../media/image67.png"/><Relationship Id="rId9" Type="http://schemas.openxmlformats.org/officeDocument/2006/relationships/image" Target="../media/image72.png"/></Relationships>
</file>

<file path=ppt/slides/_rels/slide32.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image" Target="../media/image75.png"/><Relationship Id="rId7" Type="http://schemas.openxmlformats.org/officeDocument/2006/relationships/image" Target="../media/image79.png"/><Relationship Id="rId2" Type="http://schemas.openxmlformats.org/officeDocument/2006/relationships/image" Target="../media/image74.jpeg"/><Relationship Id="rId1" Type="http://schemas.openxmlformats.org/officeDocument/2006/relationships/slideLayout" Target="../slideLayouts/slideLayout12.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png"/></Relationships>
</file>

<file path=ppt/slides/_rels/slide33.xml.rels><?xml version="1.0" encoding="UTF-8" standalone="yes"?>
<Relationships xmlns="http://schemas.openxmlformats.org/package/2006/relationships"><Relationship Id="rId3" Type="http://schemas.openxmlformats.org/officeDocument/2006/relationships/image" Target="../media/image81.wmf"/><Relationship Id="rId2" Type="http://schemas.openxmlformats.org/officeDocument/2006/relationships/oleObject" Target="../embeddings/oleObject20.bin"/><Relationship Id="rId1" Type="http://schemas.openxmlformats.org/officeDocument/2006/relationships/slideLayout" Target="../slideLayouts/slideLayout2.xml"/><Relationship Id="rId4" Type="http://schemas.openxmlformats.org/officeDocument/2006/relationships/image" Target="../media/image82.png"/></Relationships>
</file>

<file path=ppt/slides/_rels/slide34.xml.rels><?xml version="1.0" encoding="UTF-8" standalone="yes"?>
<Relationships xmlns="http://schemas.openxmlformats.org/package/2006/relationships"><Relationship Id="rId3" Type="http://schemas.openxmlformats.org/officeDocument/2006/relationships/image" Target="../media/image83.emf"/><Relationship Id="rId2" Type="http://schemas.openxmlformats.org/officeDocument/2006/relationships/oleObject" Target="../embeddings/oleObject21.bin"/><Relationship Id="rId1" Type="http://schemas.openxmlformats.org/officeDocument/2006/relationships/slideLayout" Target="../slideLayouts/slideLayout13.xml"/><Relationship Id="rId6" Type="http://schemas.openxmlformats.org/officeDocument/2006/relationships/image" Target="../media/image85.emf"/><Relationship Id="rId5" Type="http://schemas.openxmlformats.org/officeDocument/2006/relationships/oleObject" Target="../embeddings/oleObject22.bin"/><Relationship Id="rId4" Type="http://schemas.openxmlformats.org/officeDocument/2006/relationships/image" Target="../media/image84.jpeg"/></Relationships>
</file>

<file path=ppt/slides/_rels/slide35.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8" Type="http://schemas.openxmlformats.org/officeDocument/2006/relationships/image" Target="../media/image94.png"/><Relationship Id="rId3" Type="http://schemas.openxmlformats.org/officeDocument/2006/relationships/image" Target="../media/image89.png"/><Relationship Id="rId7" Type="http://schemas.openxmlformats.org/officeDocument/2006/relationships/image" Target="../media/image93.png"/><Relationship Id="rId2" Type="http://schemas.openxmlformats.org/officeDocument/2006/relationships/image" Target="../media/image88.png"/><Relationship Id="rId1" Type="http://schemas.openxmlformats.org/officeDocument/2006/relationships/slideLayout" Target="../slideLayouts/slideLayout2.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90.png"/></Relationships>
</file>

<file path=ppt/slides/_rels/slide38.xml.rels><?xml version="1.0" encoding="UTF-8" standalone="yes"?>
<Relationships xmlns="http://schemas.openxmlformats.org/package/2006/relationships"><Relationship Id="rId8" Type="http://schemas.openxmlformats.org/officeDocument/2006/relationships/image" Target="../media/image98.wmf"/><Relationship Id="rId3" Type="http://schemas.openxmlformats.org/officeDocument/2006/relationships/oleObject" Target="../embeddings/oleObject23.bin"/><Relationship Id="rId7" Type="http://schemas.openxmlformats.org/officeDocument/2006/relationships/oleObject" Target="../embeddings/oleObject25.bin"/><Relationship Id="rId2" Type="http://schemas.openxmlformats.org/officeDocument/2006/relationships/image" Target="../media/image95.jpeg"/><Relationship Id="rId1" Type="http://schemas.openxmlformats.org/officeDocument/2006/relationships/slideLayout" Target="../slideLayouts/slideLayout13.xml"/><Relationship Id="rId6" Type="http://schemas.openxmlformats.org/officeDocument/2006/relationships/image" Target="../media/image97.wmf"/><Relationship Id="rId5" Type="http://schemas.openxmlformats.org/officeDocument/2006/relationships/oleObject" Target="../embeddings/oleObject24.bin"/><Relationship Id="rId4" Type="http://schemas.openxmlformats.org/officeDocument/2006/relationships/image" Target="../media/image96.emf"/></Relationships>
</file>

<file path=ppt/slides/_rels/slide39.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4.wmf"/><Relationship Id="rId2" Type="http://schemas.openxmlformats.org/officeDocument/2006/relationships/image" Target="../media/image1.jpeg"/><Relationship Id="rId1" Type="http://schemas.openxmlformats.org/officeDocument/2006/relationships/slideLayout" Target="../slideLayouts/slideLayout12.xml"/><Relationship Id="rId6" Type="http://schemas.openxmlformats.org/officeDocument/2006/relationships/oleObject" Target="../embeddings/oleObject2.bin"/><Relationship Id="rId5" Type="http://schemas.openxmlformats.org/officeDocument/2006/relationships/image" Target="../media/image3.wmf"/><Relationship Id="rId4" Type="http://schemas.openxmlformats.org/officeDocument/2006/relationships/oleObject" Target="../embeddings/oleObject1.bin"/></Relationships>
</file>

<file path=ppt/slides/_rels/slide40.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jpeg"/><Relationship Id="rId1" Type="http://schemas.openxmlformats.org/officeDocument/2006/relationships/slideLayout" Target="../slideLayouts/slideLayout12.xml"/><Relationship Id="rId4" Type="http://schemas.openxmlformats.org/officeDocument/2006/relationships/image" Target="../media/image102.png"/></Relationships>
</file>

<file path=ppt/slides/_rels/slide41.xml.rels><?xml version="1.0" encoding="UTF-8" standalone="yes"?>
<Relationships xmlns="http://schemas.openxmlformats.org/package/2006/relationships"><Relationship Id="rId3" Type="http://schemas.openxmlformats.org/officeDocument/2006/relationships/image" Target="../media/image104.png"/><Relationship Id="rId7" Type="http://schemas.openxmlformats.org/officeDocument/2006/relationships/image" Target="../media/image108.png"/><Relationship Id="rId2" Type="http://schemas.openxmlformats.org/officeDocument/2006/relationships/image" Target="../media/image103.jpeg"/><Relationship Id="rId1" Type="http://schemas.openxmlformats.org/officeDocument/2006/relationships/slideLayout" Target="../slideLayouts/slideLayout4.xml"/><Relationship Id="rId6" Type="http://schemas.openxmlformats.org/officeDocument/2006/relationships/image" Target="../media/image107.png"/><Relationship Id="rId5" Type="http://schemas.openxmlformats.org/officeDocument/2006/relationships/image" Target="../media/image106.png"/><Relationship Id="rId4" Type="http://schemas.openxmlformats.org/officeDocument/2006/relationships/image" Target="../media/image105.png"/></Relationships>
</file>

<file path=ppt/slides/_rels/slide42.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8" Type="http://schemas.openxmlformats.org/officeDocument/2006/relationships/image" Target="../media/image113.wmf"/><Relationship Id="rId3" Type="http://schemas.openxmlformats.org/officeDocument/2006/relationships/oleObject" Target="../embeddings/oleObject26.bin"/><Relationship Id="rId7" Type="http://schemas.openxmlformats.org/officeDocument/2006/relationships/oleObject" Target="../embeddings/oleObject28.bin"/><Relationship Id="rId2" Type="http://schemas.openxmlformats.org/officeDocument/2006/relationships/image" Target="../media/image110.jpeg"/><Relationship Id="rId1" Type="http://schemas.openxmlformats.org/officeDocument/2006/relationships/slideLayout" Target="../slideLayouts/slideLayout12.xml"/><Relationship Id="rId6" Type="http://schemas.openxmlformats.org/officeDocument/2006/relationships/image" Target="../media/image112.wmf"/><Relationship Id="rId5" Type="http://schemas.openxmlformats.org/officeDocument/2006/relationships/oleObject" Target="../embeddings/oleObject27.bin"/><Relationship Id="rId10" Type="http://schemas.openxmlformats.org/officeDocument/2006/relationships/image" Target="../media/image114.wmf"/><Relationship Id="rId4" Type="http://schemas.openxmlformats.org/officeDocument/2006/relationships/image" Target="../media/image111.wmf"/><Relationship Id="rId9" Type="http://schemas.openxmlformats.org/officeDocument/2006/relationships/oleObject" Target="../embeddings/oleObject29.bin"/></Relationships>
</file>

<file path=ppt/slides/_rels/slide44.xml.rels><?xml version="1.0" encoding="UTF-8" standalone="yes"?>
<Relationships xmlns="http://schemas.openxmlformats.org/package/2006/relationships"><Relationship Id="rId2" Type="http://schemas.openxmlformats.org/officeDocument/2006/relationships/image" Target="../media/image115.jpe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oleObject" Target="../embeddings/oleObject3.bin"/><Relationship Id="rId1" Type="http://schemas.openxmlformats.org/officeDocument/2006/relationships/slideLayout" Target="../slideLayouts/slideLayout12.xml"/><Relationship Id="rId4" Type="http://schemas.openxmlformats.org/officeDocument/2006/relationships/image" Target="../media/image6.jpeg"/></Relationships>
</file>

<file path=ppt/slides/_rels/slide7.xml.rels><?xml version="1.0" encoding="UTF-8" standalone="yes"?>
<Relationships xmlns="http://schemas.openxmlformats.org/package/2006/relationships"><Relationship Id="rId3" Type="http://schemas.openxmlformats.org/officeDocument/2006/relationships/image" Target="../media/image7.wmf"/><Relationship Id="rId2" Type="http://schemas.openxmlformats.org/officeDocument/2006/relationships/oleObject" Target="../embeddings/oleObject4.bin"/><Relationship Id="rId1" Type="http://schemas.openxmlformats.org/officeDocument/2006/relationships/slideLayout" Target="../slideLayouts/slideLayout2.xml"/><Relationship Id="rId5" Type="http://schemas.openxmlformats.org/officeDocument/2006/relationships/image" Target="../media/image8.wmf"/><Relationship Id="rId4" Type="http://schemas.openxmlformats.org/officeDocument/2006/relationships/oleObject" Target="../embeddings/oleObject5.bin"/></Relationships>
</file>

<file path=ppt/slides/_rels/slide8.xml.rels><?xml version="1.0" encoding="UTF-8" standalone="yes"?>
<Relationships xmlns="http://schemas.openxmlformats.org/package/2006/relationships"><Relationship Id="rId3" Type="http://schemas.openxmlformats.org/officeDocument/2006/relationships/image" Target="../media/image9.wmf"/><Relationship Id="rId2" Type="http://schemas.openxmlformats.org/officeDocument/2006/relationships/oleObject" Target="../embeddings/oleObject6.bin"/><Relationship Id="rId1" Type="http://schemas.openxmlformats.org/officeDocument/2006/relationships/slideLayout" Target="../slideLayouts/slideLayout2.xml"/><Relationship Id="rId5" Type="http://schemas.openxmlformats.org/officeDocument/2006/relationships/image" Target="../media/image10.wmf"/><Relationship Id="rId4" Type="http://schemas.openxmlformats.org/officeDocument/2006/relationships/oleObject" Target="../embeddings/oleObject7.bin"/></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AD390A-9CCB-F466-8FF6-EEFF2E36091A}"/>
              </a:ext>
            </a:extLst>
          </p:cNvPr>
          <p:cNvSpPr>
            <a:spLocks noGrp="1"/>
          </p:cNvSpPr>
          <p:nvPr>
            <p:ph type="ctrTitle"/>
          </p:nvPr>
        </p:nvSpPr>
        <p:spPr/>
        <p:txBody>
          <a:bodyPr/>
          <a:lstStyle/>
          <a:p>
            <a:r>
              <a:rPr lang="en-HK" dirty="0"/>
              <a:t>Rotation, moment of inertia and Torque</a:t>
            </a:r>
          </a:p>
        </p:txBody>
      </p:sp>
      <p:sp>
        <p:nvSpPr>
          <p:cNvPr id="3" name="Subtitle 2">
            <a:extLst>
              <a:ext uri="{FF2B5EF4-FFF2-40B4-BE49-F238E27FC236}">
                <a16:creationId xmlns:a16="http://schemas.microsoft.com/office/drawing/2014/main" id="{ECB96AC6-A83F-4B5B-7524-8FA9697E8B3A}"/>
              </a:ext>
            </a:extLst>
          </p:cNvPr>
          <p:cNvSpPr>
            <a:spLocks noGrp="1"/>
          </p:cNvSpPr>
          <p:nvPr>
            <p:ph type="subTitle" idx="1"/>
          </p:nvPr>
        </p:nvSpPr>
        <p:spPr/>
        <p:txBody>
          <a:bodyPr/>
          <a:lstStyle/>
          <a:p>
            <a:endParaRPr lang="en-HK"/>
          </a:p>
        </p:txBody>
      </p:sp>
    </p:spTree>
    <p:extLst>
      <p:ext uri="{BB962C8B-B14F-4D97-AF65-F5344CB8AC3E}">
        <p14:creationId xmlns:p14="http://schemas.microsoft.com/office/powerpoint/2010/main" val="12456505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0E4D7945-341B-0AEB-9E1E-877AD80787AF}"/>
              </a:ext>
            </a:extLst>
          </p:cNvPr>
          <p:cNvSpPr>
            <a:spLocks noGrp="1" noChangeArrowheads="1"/>
          </p:cNvSpPr>
          <p:nvPr>
            <p:ph type="title"/>
          </p:nvPr>
        </p:nvSpPr>
        <p:spPr>
          <a:xfrm>
            <a:off x="1981200" y="838200"/>
            <a:ext cx="7543800" cy="579438"/>
          </a:xfrm>
        </p:spPr>
        <p:txBody>
          <a:bodyPr>
            <a:normAutofit fontScale="90000"/>
          </a:bodyPr>
          <a:lstStyle/>
          <a:p>
            <a:pPr eaLnBrk="1" hangingPunct="1"/>
            <a:r>
              <a:rPr lang="en-US" altLang="en-US"/>
              <a:t>Directions, details</a:t>
            </a:r>
          </a:p>
        </p:txBody>
      </p:sp>
      <p:sp>
        <p:nvSpPr>
          <p:cNvPr id="17411" name="Rectangle 3">
            <a:extLst>
              <a:ext uri="{FF2B5EF4-FFF2-40B4-BE49-F238E27FC236}">
                <a16:creationId xmlns:a16="http://schemas.microsoft.com/office/drawing/2014/main" id="{14F1A4DB-19AB-8620-618C-B5A36E05E424}"/>
              </a:ext>
            </a:extLst>
          </p:cNvPr>
          <p:cNvSpPr>
            <a:spLocks noGrp="1" noChangeArrowheads="1"/>
          </p:cNvSpPr>
          <p:nvPr>
            <p:ph type="body" sz="half" idx="1"/>
          </p:nvPr>
        </p:nvSpPr>
        <p:spPr/>
        <p:txBody>
          <a:bodyPr/>
          <a:lstStyle/>
          <a:p>
            <a:pPr marL="0" indent="0"/>
            <a:r>
              <a:rPr lang="en-US" altLang="en-US"/>
              <a:t>Strictly speaking, the angular speed and angular acceleration (</a:t>
            </a:r>
            <a:r>
              <a:rPr lang="en-US" altLang="en-US" i="1">
                <a:latin typeface="Symbol" panose="05050102010706020507" pitchFamily="18" charset="2"/>
              </a:rPr>
              <a:t>w</a:t>
            </a:r>
            <a:r>
              <a:rPr lang="en-US" altLang="en-US">
                <a:latin typeface="Symbol" panose="05050102010706020507" pitchFamily="18" charset="2"/>
              </a:rPr>
              <a:t>, </a:t>
            </a:r>
            <a:r>
              <a:rPr lang="en-US" altLang="en-US" i="1">
                <a:latin typeface="Symbol" panose="05050102010706020507" pitchFamily="18" charset="2"/>
              </a:rPr>
              <a:t>a</a:t>
            </a:r>
            <a:r>
              <a:rPr lang="en-US" altLang="en-US">
                <a:latin typeface="Symbol" panose="05050102010706020507" pitchFamily="18" charset="2"/>
              </a:rPr>
              <a:t>)</a:t>
            </a:r>
            <a:r>
              <a:rPr lang="en-US" altLang="en-US"/>
              <a:t> are the magnitudes of the angular velocity and angular acceleration vectors.</a:t>
            </a:r>
          </a:p>
          <a:p>
            <a:pPr marL="0" indent="0"/>
            <a:r>
              <a:rPr lang="en-US" altLang="en-US"/>
              <a:t>The directions are actually given by the right-hand rule.</a:t>
            </a:r>
          </a:p>
        </p:txBody>
      </p:sp>
      <p:pic>
        <p:nvPicPr>
          <p:cNvPr id="17413" name="Picture 1030" descr="1003">
            <a:extLst>
              <a:ext uri="{FF2B5EF4-FFF2-40B4-BE49-F238E27FC236}">
                <a16:creationId xmlns:a16="http://schemas.microsoft.com/office/drawing/2014/main" id="{33B11420-80D7-7279-7F41-1D639A286C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77001" y="1219200"/>
            <a:ext cx="3629025" cy="480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4" name="Slide Number Placeholder 1">
            <a:extLst>
              <a:ext uri="{FF2B5EF4-FFF2-40B4-BE49-F238E27FC236}">
                <a16:creationId xmlns:a16="http://schemas.microsoft.com/office/drawing/2014/main" id="{44EB6162-B850-4793-699B-C8642A82BFEA}"/>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ts val="2200"/>
              </a:lnSpc>
              <a:spcBef>
                <a:spcPct val="50000"/>
              </a:spcBef>
              <a:defRPr>
                <a:solidFill>
                  <a:schemeClr val="tx1"/>
                </a:solidFill>
                <a:latin typeface="Arial" panose="020B0604020202020204" pitchFamily="34" charset="0"/>
                <a:ea typeface="ＭＳ Ｐゴシック" panose="020B0600070205080204" pitchFamily="34" charset="-128"/>
              </a:defRPr>
            </a:lvl1pPr>
            <a:lvl2pPr marL="742950" indent="-285750">
              <a:spcBef>
                <a:spcPct val="50000"/>
              </a:spcBef>
              <a:buClr>
                <a:schemeClr val="hlink"/>
              </a:buClr>
              <a:buFont typeface="Wingdings" panose="05000000000000000000" pitchFamily="2" charset="2"/>
              <a:buChar char="§"/>
              <a:defRPr>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buClr>
                <a:schemeClr val="hlink"/>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buClr>
                <a:schemeClr val="hlink"/>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9pPr>
          </a:lstStyle>
          <a:p>
            <a:pPr>
              <a:lnSpc>
                <a:spcPct val="100000"/>
              </a:lnSpc>
              <a:spcBef>
                <a:spcPct val="0"/>
              </a:spcBef>
            </a:pPr>
            <a:fld id="{EB303B3C-B141-4495-8DC1-163BD2F5A1A5}" type="slidenum">
              <a:rPr lang="en-US" altLang="en-US" b="1"/>
              <a:pPr>
                <a:lnSpc>
                  <a:spcPct val="100000"/>
                </a:lnSpc>
                <a:spcBef>
                  <a:spcPct val="0"/>
                </a:spcBef>
              </a:pPr>
              <a:t>10</a:t>
            </a:fld>
            <a:endParaRPr lang="en-US" altLang="en-US" b="1"/>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4">
            <a:extLst>
              <a:ext uri="{FF2B5EF4-FFF2-40B4-BE49-F238E27FC236}">
                <a16:creationId xmlns:a16="http://schemas.microsoft.com/office/drawing/2014/main" id="{5F35880E-4F04-8290-D90F-2150557353B0}"/>
              </a:ext>
            </a:extLst>
          </p:cNvPr>
          <p:cNvSpPr>
            <a:spLocks noGrp="1" noChangeArrowheads="1"/>
          </p:cNvSpPr>
          <p:nvPr>
            <p:ph type="title"/>
          </p:nvPr>
        </p:nvSpPr>
        <p:spPr/>
        <p:txBody>
          <a:bodyPr/>
          <a:lstStyle/>
          <a:p>
            <a:pPr eaLnBrk="1" hangingPunct="1"/>
            <a:r>
              <a:rPr lang="en-US" altLang="en-US"/>
              <a:t>Hints for Problem-Solving</a:t>
            </a:r>
          </a:p>
        </p:txBody>
      </p:sp>
      <p:sp>
        <p:nvSpPr>
          <p:cNvPr id="18435" name="Rectangle 5">
            <a:extLst>
              <a:ext uri="{FF2B5EF4-FFF2-40B4-BE49-F238E27FC236}">
                <a16:creationId xmlns:a16="http://schemas.microsoft.com/office/drawing/2014/main" id="{9C27599B-B8C8-5A8C-3138-1032E5BAF1FC}"/>
              </a:ext>
            </a:extLst>
          </p:cNvPr>
          <p:cNvSpPr>
            <a:spLocks noGrp="1" noChangeArrowheads="1"/>
          </p:cNvSpPr>
          <p:nvPr>
            <p:ph idx="1"/>
          </p:nvPr>
        </p:nvSpPr>
        <p:spPr/>
        <p:txBody>
          <a:bodyPr/>
          <a:lstStyle/>
          <a:p>
            <a:pPr marL="0" indent="0"/>
            <a:r>
              <a:rPr lang="en-US" altLang="en-US"/>
              <a:t>Similar to the techniques used in linear motion problems.</a:t>
            </a:r>
          </a:p>
          <a:p>
            <a:pPr lvl="1" eaLnBrk="1" hangingPunct="1">
              <a:lnSpc>
                <a:spcPct val="90000"/>
              </a:lnSpc>
            </a:pPr>
            <a:r>
              <a:rPr lang="en-US" altLang="en-US"/>
              <a:t>With constant angular acceleration, the techniques are much like those with constant linear acceleration.</a:t>
            </a:r>
          </a:p>
          <a:p>
            <a:pPr marL="0" indent="0"/>
            <a:r>
              <a:rPr lang="en-US" altLang="en-US"/>
              <a:t>There are some differences to keep in mind.</a:t>
            </a:r>
          </a:p>
          <a:p>
            <a:pPr lvl="1" eaLnBrk="1" hangingPunct="1">
              <a:lnSpc>
                <a:spcPct val="90000"/>
              </a:lnSpc>
            </a:pPr>
            <a:r>
              <a:rPr lang="en-US" altLang="en-US"/>
              <a:t>For rotational motion, define a rotational axis.</a:t>
            </a:r>
          </a:p>
          <a:p>
            <a:pPr lvl="2" eaLnBrk="1" hangingPunct="1">
              <a:lnSpc>
                <a:spcPct val="90000"/>
              </a:lnSpc>
            </a:pPr>
            <a:r>
              <a:rPr lang="en-US" altLang="en-US"/>
              <a:t>The choice is arbitrary.</a:t>
            </a:r>
          </a:p>
          <a:p>
            <a:pPr lvl="2" eaLnBrk="1" hangingPunct="1">
              <a:lnSpc>
                <a:spcPct val="90000"/>
              </a:lnSpc>
            </a:pPr>
            <a:r>
              <a:rPr lang="en-US" altLang="en-US"/>
              <a:t>Once you make the choice, it must be maintained.</a:t>
            </a:r>
          </a:p>
          <a:p>
            <a:pPr lvl="2" eaLnBrk="1" hangingPunct="1">
              <a:lnSpc>
                <a:spcPct val="90000"/>
              </a:lnSpc>
            </a:pPr>
            <a:r>
              <a:rPr lang="en-US" altLang="en-US"/>
              <a:t>In some problems, the physical situation may suggest a natural axis, such as the center of an automobile wheel.</a:t>
            </a:r>
          </a:p>
          <a:p>
            <a:pPr lvl="1" eaLnBrk="1" hangingPunct="1">
              <a:lnSpc>
                <a:spcPct val="90000"/>
              </a:lnSpc>
            </a:pPr>
            <a:r>
              <a:rPr lang="en-US" altLang="en-US"/>
              <a:t>The object keeps returning to its original orientation, so you can find the number of revolutions made by the body.</a:t>
            </a:r>
          </a:p>
          <a:p>
            <a:pPr marL="0" indent="0"/>
            <a:endParaRPr lang="en-US" altLang="en-US"/>
          </a:p>
        </p:txBody>
      </p:sp>
      <p:sp>
        <p:nvSpPr>
          <p:cNvPr id="18437" name="Slide Number Placeholder 1">
            <a:extLst>
              <a:ext uri="{FF2B5EF4-FFF2-40B4-BE49-F238E27FC236}">
                <a16:creationId xmlns:a16="http://schemas.microsoft.com/office/drawing/2014/main" id="{9BC08C2C-0169-E771-1420-DA669291F7B6}"/>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ts val="2200"/>
              </a:lnSpc>
              <a:spcBef>
                <a:spcPct val="50000"/>
              </a:spcBef>
              <a:defRPr>
                <a:solidFill>
                  <a:schemeClr val="tx1"/>
                </a:solidFill>
                <a:latin typeface="Arial" panose="020B0604020202020204" pitchFamily="34" charset="0"/>
                <a:ea typeface="ＭＳ Ｐゴシック" panose="020B0600070205080204" pitchFamily="34" charset="-128"/>
              </a:defRPr>
            </a:lvl1pPr>
            <a:lvl2pPr marL="742950" indent="-285750">
              <a:spcBef>
                <a:spcPct val="50000"/>
              </a:spcBef>
              <a:buClr>
                <a:schemeClr val="hlink"/>
              </a:buClr>
              <a:buFont typeface="Wingdings" panose="05000000000000000000" pitchFamily="2" charset="2"/>
              <a:buChar char="§"/>
              <a:defRPr>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buClr>
                <a:schemeClr val="hlink"/>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buClr>
                <a:schemeClr val="hlink"/>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9pPr>
          </a:lstStyle>
          <a:p>
            <a:pPr>
              <a:lnSpc>
                <a:spcPct val="100000"/>
              </a:lnSpc>
              <a:spcBef>
                <a:spcPct val="0"/>
              </a:spcBef>
            </a:pPr>
            <a:fld id="{C19F5245-FB99-4DFE-B505-E492E5E54DA8}" type="slidenum">
              <a:rPr lang="en-US" altLang="en-US"/>
              <a:pPr>
                <a:lnSpc>
                  <a:spcPct val="100000"/>
                </a:lnSpc>
                <a:spcBef>
                  <a:spcPct val="0"/>
                </a:spcBef>
              </a:pPr>
              <a:t>11</a:t>
            </a:fld>
            <a:endParaRPr lang="en-US" alt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a:extLst>
              <a:ext uri="{FF2B5EF4-FFF2-40B4-BE49-F238E27FC236}">
                <a16:creationId xmlns:a16="http://schemas.microsoft.com/office/drawing/2014/main" id="{146672C8-B783-64EE-6A60-69E03F3B6067}"/>
              </a:ext>
            </a:extLst>
          </p:cNvPr>
          <p:cNvSpPr>
            <a:spLocks noGrp="1" noChangeArrowheads="1"/>
          </p:cNvSpPr>
          <p:nvPr>
            <p:ph type="title"/>
          </p:nvPr>
        </p:nvSpPr>
        <p:spPr/>
        <p:txBody>
          <a:bodyPr/>
          <a:lstStyle/>
          <a:p>
            <a:pPr eaLnBrk="1" hangingPunct="1"/>
            <a:r>
              <a:rPr lang="en-US" altLang="en-US"/>
              <a:t>Rotational Kinematics</a:t>
            </a:r>
          </a:p>
        </p:txBody>
      </p:sp>
      <p:sp>
        <p:nvSpPr>
          <p:cNvPr id="19459" name="Rectangle 8">
            <a:extLst>
              <a:ext uri="{FF2B5EF4-FFF2-40B4-BE49-F238E27FC236}">
                <a16:creationId xmlns:a16="http://schemas.microsoft.com/office/drawing/2014/main" id="{3988114C-77F1-5F48-6703-2B9DE4CF017B}"/>
              </a:ext>
            </a:extLst>
          </p:cNvPr>
          <p:cNvSpPr>
            <a:spLocks noGrp="1" noChangeArrowheads="1"/>
          </p:cNvSpPr>
          <p:nvPr>
            <p:ph idx="1"/>
          </p:nvPr>
        </p:nvSpPr>
        <p:spPr>
          <a:xfrm>
            <a:off x="998913" y="2052839"/>
            <a:ext cx="10515600" cy="4351338"/>
          </a:xfrm>
        </p:spPr>
        <p:txBody>
          <a:bodyPr/>
          <a:lstStyle/>
          <a:p>
            <a:pPr marL="0" indent="0"/>
            <a:r>
              <a:rPr lang="en-US" altLang="en-US"/>
              <a:t>Under </a:t>
            </a:r>
            <a:r>
              <a:rPr lang="en-US" altLang="en-US" b="1"/>
              <a:t>constant angular acceleration</a:t>
            </a:r>
            <a:r>
              <a:rPr lang="en-US" altLang="en-US"/>
              <a:t>, we can describe the motion of the rigid object using a set of kinematic equations.</a:t>
            </a:r>
          </a:p>
          <a:p>
            <a:pPr lvl="1" eaLnBrk="1" hangingPunct="1"/>
            <a:r>
              <a:rPr lang="en-US" altLang="en-US"/>
              <a:t>These are similar to the kinematic equations for linear motion.</a:t>
            </a:r>
          </a:p>
          <a:p>
            <a:pPr lvl="1" eaLnBrk="1" hangingPunct="1"/>
            <a:r>
              <a:rPr lang="en-US" altLang="en-US"/>
              <a:t>The rotational equations have the same mathematical form as the linear equations.</a:t>
            </a:r>
          </a:p>
          <a:p>
            <a:pPr marL="0" indent="0"/>
            <a:r>
              <a:rPr lang="en-US" altLang="en-US"/>
              <a:t>The new model is a </a:t>
            </a:r>
            <a:r>
              <a:rPr lang="en-US" altLang="en-US" b="1"/>
              <a:t>rigid object under constant angular acceleration.</a:t>
            </a:r>
          </a:p>
          <a:p>
            <a:pPr lvl="1" eaLnBrk="1" hangingPunct="1"/>
            <a:r>
              <a:rPr lang="en-US" altLang="en-US"/>
              <a:t>Analogous to the particle under constant acceleration model.</a:t>
            </a:r>
          </a:p>
        </p:txBody>
      </p:sp>
      <p:sp>
        <p:nvSpPr>
          <p:cNvPr id="19461" name="Slide Number Placeholder 1">
            <a:extLst>
              <a:ext uri="{FF2B5EF4-FFF2-40B4-BE49-F238E27FC236}">
                <a16:creationId xmlns:a16="http://schemas.microsoft.com/office/drawing/2014/main" id="{B589267E-7387-DDB3-B584-8F8BD7411118}"/>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ts val="2200"/>
              </a:lnSpc>
              <a:spcBef>
                <a:spcPct val="50000"/>
              </a:spcBef>
              <a:defRPr>
                <a:solidFill>
                  <a:schemeClr val="tx1"/>
                </a:solidFill>
                <a:latin typeface="Arial" panose="020B0604020202020204" pitchFamily="34" charset="0"/>
                <a:ea typeface="ＭＳ Ｐゴシック" panose="020B0600070205080204" pitchFamily="34" charset="-128"/>
              </a:defRPr>
            </a:lvl1pPr>
            <a:lvl2pPr marL="742950" indent="-285750">
              <a:spcBef>
                <a:spcPct val="50000"/>
              </a:spcBef>
              <a:buClr>
                <a:schemeClr val="hlink"/>
              </a:buClr>
              <a:buFont typeface="Wingdings" panose="05000000000000000000" pitchFamily="2" charset="2"/>
              <a:buChar char="§"/>
              <a:defRPr>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buClr>
                <a:schemeClr val="hlink"/>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buClr>
                <a:schemeClr val="hlink"/>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9pPr>
          </a:lstStyle>
          <a:p>
            <a:pPr>
              <a:lnSpc>
                <a:spcPct val="100000"/>
              </a:lnSpc>
              <a:spcBef>
                <a:spcPct val="0"/>
              </a:spcBef>
            </a:pPr>
            <a:fld id="{C8E874CA-F9C0-4B1E-918C-52429516B29E}" type="slidenum">
              <a:rPr lang="en-US" altLang="en-US"/>
              <a:pPr>
                <a:lnSpc>
                  <a:spcPct val="100000"/>
                </a:lnSpc>
                <a:spcBef>
                  <a:spcPct val="0"/>
                </a:spcBef>
              </a:pPr>
              <a:t>12</a:t>
            </a:fld>
            <a:endParaRPr lang="en-US" alt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a:extLst>
              <a:ext uri="{FF2B5EF4-FFF2-40B4-BE49-F238E27FC236}">
                <a16:creationId xmlns:a16="http://schemas.microsoft.com/office/drawing/2014/main" id="{4BFF969B-91FA-DB3E-B248-4ED091DEE790}"/>
              </a:ext>
            </a:extLst>
          </p:cNvPr>
          <p:cNvSpPr>
            <a:spLocks noGrp="1" noChangeArrowheads="1"/>
          </p:cNvSpPr>
          <p:nvPr>
            <p:ph type="title"/>
          </p:nvPr>
        </p:nvSpPr>
        <p:spPr/>
        <p:txBody>
          <a:bodyPr/>
          <a:lstStyle/>
          <a:p>
            <a:pPr eaLnBrk="1" hangingPunct="1"/>
            <a:r>
              <a:rPr lang="en-US" altLang="en-US"/>
              <a:t>Rotational Kinematic Equations</a:t>
            </a:r>
          </a:p>
        </p:txBody>
      </p:sp>
      <p:sp>
        <p:nvSpPr>
          <p:cNvPr id="20483" name="Content Placeholder 5">
            <a:extLst>
              <a:ext uri="{FF2B5EF4-FFF2-40B4-BE49-F238E27FC236}">
                <a16:creationId xmlns:a16="http://schemas.microsoft.com/office/drawing/2014/main" id="{F0D0D734-BAB5-3D6B-192A-33C89E5B275F}"/>
              </a:ext>
            </a:extLst>
          </p:cNvPr>
          <p:cNvSpPr>
            <a:spLocks noGrp="1"/>
          </p:cNvSpPr>
          <p:nvPr>
            <p:ph sz="half" idx="1"/>
          </p:nvPr>
        </p:nvSpPr>
        <p:spPr/>
        <p:txBody>
          <a:bodyPr>
            <a:normAutofit/>
          </a:bodyPr>
          <a:lstStyle/>
          <a:p>
            <a:pPr marL="0" indent="0"/>
            <a:r>
              <a:rPr lang="en-US" altLang="en-US" sz="2400" dirty="0"/>
              <a:t>The kinematic expression for the rigid object under constant angular acceleration are of the same mathematical form as those for a particle under constant acceleration.</a:t>
            </a:r>
          </a:p>
          <a:p>
            <a:pPr marL="0" indent="0"/>
            <a:r>
              <a:rPr lang="en-US" altLang="en-US" sz="2400" dirty="0"/>
              <a:t>Substitutions from translational to rotational are</a:t>
            </a:r>
            <a:endParaRPr lang="en-US" altLang="en-US" sz="3600" dirty="0"/>
          </a:p>
          <a:p>
            <a:pPr lvl="1" eaLnBrk="1" hangingPunct="1"/>
            <a:r>
              <a:rPr lang="en-US" altLang="en-US" dirty="0"/>
              <a:t>x →</a:t>
            </a:r>
            <a:r>
              <a:rPr lang="en-US" altLang="en-US" dirty="0">
                <a:cs typeface="Arial" panose="020B0604020202020204" pitchFamily="34" charset="0"/>
              </a:rPr>
              <a:t> </a:t>
            </a:r>
            <a:r>
              <a:rPr lang="el-GR" altLang="en-US" dirty="0">
                <a:latin typeface="Lucida Grande"/>
                <a:cs typeface="Arial" panose="020B0604020202020204" pitchFamily="34" charset="0"/>
              </a:rPr>
              <a:t>θ</a:t>
            </a:r>
            <a:endParaRPr lang="en-US" altLang="en-US" dirty="0">
              <a:cs typeface="Arial" panose="020B0604020202020204" pitchFamily="34" charset="0"/>
            </a:endParaRPr>
          </a:p>
          <a:p>
            <a:pPr lvl="1" eaLnBrk="1" hangingPunct="1"/>
            <a:r>
              <a:rPr lang="en-US" altLang="en-US" dirty="0">
                <a:cs typeface="Arial" panose="020B0604020202020204" pitchFamily="34" charset="0"/>
              </a:rPr>
              <a:t>v </a:t>
            </a:r>
            <a:r>
              <a:rPr lang="en-US" altLang="en-US" dirty="0"/>
              <a:t>→</a:t>
            </a:r>
            <a:r>
              <a:rPr lang="en-US" altLang="en-US" dirty="0">
                <a:cs typeface="Arial" panose="020B0604020202020204" pitchFamily="34" charset="0"/>
              </a:rPr>
              <a:t> </a:t>
            </a:r>
            <a:r>
              <a:rPr lang="el-GR" altLang="en-US" dirty="0">
                <a:latin typeface="Lucida Grande"/>
                <a:cs typeface="Arial" panose="020B0604020202020204" pitchFamily="34" charset="0"/>
              </a:rPr>
              <a:t>ω</a:t>
            </a:r>
            <a:endParaRPr lang="en-US" altLang="en-US" dirty="0">
              <a:cs typeface="Arial" panose="020B0604020202020204" pitchFamily="34" charset="0"/>
            </a:endParaRPr>
          </a:p>
          <a:p>
            <a:pPr lvl="1" eaLnBrk="1" hangingPunct="1"/>
            <a:r>
              <a:rPr lang="en-US" altLang="en-US" dirty="0">
                <a:cs typeface="Arial" panose="020B0604020202020204" pitchFamily="34" charset="0"/>
              </a:rPr>
              <a:t>a </a:t>
            </a:r>
            <a:r>
              <a:rPr lang="en-US" altLang="en-US" dirty="0"/>
              <a:t>→</a:t>
            </a:r>
            <a:r>
              <a:rPr lang="en-US" altLang="en-US" dirty="0">
                <a:cs typeface="Arial" panose="020B0604020202020204" pitchFamily="34" charset="0"/>
              </a:rPr>
              <a:t> </a:t>
            </a:r>
            <a:r>
              <a:rPr lang="el-GR" altLang="en-US" dirty="0">
                <a:latin typeface="Lucida Grande"/>
                <a:cs typeface="Arial" panose="020B0604020202020204" pitchFamily="34" charset="0"/>
              </a:rPr>
              <a:t>α</a:t>
            </a:r>
            <a:endParaRPr lang="en-US" altLang="en-US" dirty="0"/>
          </a:p>
        </p:txBody>
      </p:sp>
      <p:graphicFrame>
        <p:nvGraphicFramePr>
          <p:cNvPr id="20484" name="Object 10">
            <a:extLst>
              <a:ext uri="{FF2B5EF4-FFF2-40B4-BE49-F238E27FC236}">
                <a16:creationId xmlns:a16="http://schemas.microsoft.com/office/drawing/2014/main" id="{3543ECBF-D495-6170-BDDB-8F75D39DE9BA}"/>
              </a:ext>
            </a:extLst>
          </p:cNvPr>
          <p:cNvGraphicFramePr>
            <a:graphicFrameLocks noChangeAspect="1"/>
          </p:cNvGraphicFramePr>
          <p:nvPr/>
        </p:nvGraphicFramePr>
        <p:xfrm>
          <a:off x="6705601" y="2057400"/>
          <a:ext cx="2593975" cy="2819400"/>
        </p:xfrm>
        <a:graphic>
          <a:graphicData uri="http://schemas.openxmlformats.org/presentationml/2006/ole">
            <mc:AlternateContent xmlns:mc="http://schemas.openxmlformats.org/markup-compatibility/2006">
              <mc:Choice xmlns:v="urn:schemas-microsoft-com:vml" Requires="v">
                <p:oleObj name="Equation" r:id="rId2" imgW="1752600" imgH="1905000" progId="Equation.DSMT4">
                  <p:embed/>
                </p:oleObj>
              </mc:Choice>
              <mc:Fallback>
                <p:oleObj name="Equation" r:id="rId2" imgW="1752600" imgH="1905000" progId="Equation.DSMT4">
                  <p:embed/>
                  <p:pic>
                    <p:nvPicPr>
                      <p:cNvPr id="20484" name="Object 10">
                        <a:extLst>
                          <a:ext uri="{FF2B5EF4-FFF2-40B4-BE49-F238E27FC236}">
                            <a16:creationId xmlns:a16="http://schemas.microsoft.com/office/drawing/2014/main" id="{3543ECBF-D495-6170-BDDB-8F75D39DE9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05601" y="2057400"/>
                        <a:ext cx="2593975" cy="2819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20486" name="Slide Number Placeholder 1">
            <a:extLst>
              <a:ext uri="{FF2B5EF4-FFF2-40B4-BE49-F238E27FC236}">
                <a16:creationId xmlns:a16="http://schemas.microsoft.com/office/drawing/2014/main" id="{C2123543-8154-918D-4EC2-97C8FAEA4F3D}"/>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ts val="2200"/>
              </a:lnSpc>
              <a:spcBef>
                <a:spcPct val="50000"/>
              </a:spcBef>
              <a:defRPr>
                <a:solidFill>
                  <a:schemeClr val="tx1"/>
                </a:solidFill>
                <a:latin typeface="Arial" panose="020B0604020202020204" pitchFamily="34" charset="0"/>
                <a:ea typeface="ＭＳ Ｐゴシック" panose="020B0600070205080204" pitchFamily="34" charset="-128"/>
              </a:defRPr>
            </a:lvl1pPr>
            <a:lvl2pPr marL="742950" indent="-285750">
              <a:spcBef>
                <a:spcPct val="50000"/>
              </a:spcBef>
              <a:buClr>
                <a:schemeClr val="hlink"/>
              </a:buClr>
              <a:buFont typeface="Wingdings" panose="05000000000000000000" pitchFamily="2" charset="2"/>
              <a:buChar char="§"/>
              <a:defRPr>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buClr>
                <a:schemeClr val="hlink"/>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buClr>
                <a:schemeClr val="hlink"/>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9pPr>
          </a:lstStyle>
          <a:p>
            <a:pPr>
              <a:lnSpc>
                <a:spcPct val="100000"/>
              </a:lnSpc>
              <a:spcBef>
                <a:spcPct val="0"/>
              </a:spcBef>
            </a:pPr>
            <a:fld id="{190AB596-C872-4EA3-96AB-FAB16FC437AC}" type="slidenum">
              <a:rPr lang="en-US" altLang="en-US"/>
              <a:pPr>
                <a:lnSpc>
                  <a:spcPct val="100000"/>
                </a:lnSpc>
                <a:spcBef>
                  <a:spcPct val="0"/>
                </a:spcBef>
              </a:pPr>
              <a:t>13</a:t>
            </a:fld>
            <a:endParaRPr lang="en-US" alt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96CDEF0B-4592-63A8-BCCF-AF0BB729CA14}"/>
              </a:ext>
            </a:extLst>
          </p:cNvPr>
          <p:cNvSpPr>
            <a:spLocks noGrp="1" noChangeArrowheads="1"/>
          </p:cNvSpPr>
          <p:nvPr>
            <p:ph type="title"/>
          </p:nvPr>
        </p:nvSpPr>
        <p:spPr/>
        <p:txBody>
          <a:bodyPr/>
          <a:lstStyle/>
          <a:p>
            <a:pPr eaLnBrk="1" hangingPunct="1"/>
            <a:r>
              <a:rPr lang="en-US" altLang="en-US"/>
              <a:t>Comparison Between Rotational and Linear Equations</a:t>
            </a:r>
          </a:p>
        </p:txBody>
      </p:sp>
      <p:pic>
        <p:nvPicPr>
          <p:cNvPr id="21508" name="Picture 5" descr="10T1">
            <a:extLst>
              <a:ext uri="{FF2B5EF4-FFF2-40B4-BE49-F238E27FC236}">
                <a16:creationId xmlns:a16="http://schemas.microsoft.com/office/drawing/2014/main" id="{4C0F2413-D407-48D8-7A21-0B557F57384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01850" y="1905000"/>
            <a:ext cx="7988300" cy="393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09" name="Slide Number Placeholder 1">
            <a:extLst>
              <a:ext uri="{FF2B5EF4-FFF2-40B4-BE49-F238E27FC236}">
                <a16:creationId xmlns:a16="http://schemas.microsoft.com/office/drawing/2014/main" id="{A89644AE-2B0F-B3F5-F4B9-1B7AE7898412}"/>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ts val="2200"/>
              </a:lnSpc>
              <a:spcBef>
                <a:spcPct val="50000"/>
              </a:spcBef>
              <a:defRPr>
                <a:solidFill>
                  <a:schemeClr val="tx1"/>
                </a:solidFill>
                <a:latin typeface="Arial" panose="020B0604020202020204" pitchFamily="34" charset="0"/>
                <a:ea typeface="ＭＳ Ｐゴシック" panose="020B0600070205080204" pitchFamily="34" charset="-128"/>
              </a:defRPr>
            </a:lvl1pPr>
            <a:lvl2pPr marL="742950" indent="-285750">
              <a:spcBef>
                <a:spcPct val="50000"/>
              </a:spcBef>
              <a:buClr>
                <a:schemeClr val="hlink"/>
              </a:buClr>
              <a:buFont typeface="Wingdings" panose="05000000000000000000" pitchFamily="2" charset="2"/>
              <a:buChar char="§"/>
              <a:defRPr>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buClr>
                <a:schemeClr val="hlink"/>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buClr>
                <a:schemeClr val="hlink"/>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9pPr>
          </a:lstStyle>
          <a:p>
            <a:pPr>
              <a:lnSpc>
                <a:spcPct val="100000"/>
              </a:lnSpc>
              <a:spcBef>
                <a:spcPct val="0"/>
              </a:spcBef>
            </a:pPr>
            <a:fld id="{98B77777-FD77-4B26-8517-75A5C68CC3EC}" type="slidenum">
              <a:rPr lang="en-US" altLang="en-US"/>
              <a:pPr>
                <a:lnSpc>
                  <a:spcPct val="100000"/>
                </a:lnSpc>
                <a:spcBef>
                  <a:spcPct val="0"/>
                </a:spcBef>
              </a:pPr>
              <a:t>14</a:t>
            </a:fld>
            <a:endParaRPr lang="en-US" alt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9315" name="Picture 3">
            <a:extLst>
              <a:ext uri="{FF2B5EF4-FFF2-40B4-BE49-F238E27FC236}">
                <a16:creationId xmlns:a16="http://schemas.microsoft.com/office/drawing/2014/main" id="{E94F8C3F-5D05-4277-C382-DAB9F63C0A85}"/>
              </a:ext>
            </a:extLst>
          </p:cNvPr>
          <p:cNvPicPr>
            <a:picLocks noChangeAspect="1" noChangeArrowheads="1"/>
          </p:cNvPicPr>
          <p:nvPr/>
        </p:nvPicPr>
        <p:blipFill>
          <a:blip r:embed="rId2"/>
          <a:srcRect/>
          <a:stretch>
            <a:fillRect/>
          </a:stretch>
        </p:blipFill>
        <p:spPr bwMode="auto">
          <a:xfrm>
            <a:off x="1558926" y="836613"/>
            <a:ext cx="9121775" cy="1471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269316" name="Picture 4">
            <a:extLst>
              <a:ext uri="{FF2B5EF4-FFF2-40B4-BE49-F238E27FC236}">
                <a16:creationId xmlns:a16="http://schemas.microsoft.com/office/drawing/2014/main" id="{099EF99D-24DA-1B20-3A70-98BBB5E41E8D}"/>
              </a:ext>
            </a:extLst>
          </p:cNvPr>
          <p:cNvPicPr>
            <a:picLocks noChangeAspect="1" noChangeArrowheads="1"/>
          </p:cNvPicPr>
          <p:nvPr/>
        </p:nvPicPr>
        <p:blipFill>
          <a:blip r:embed="rId3"/>
          <a:srcRect/>
          <a:stretch>
            <a:fillRect/>
          </a:stretch>
        </p:blipFill>
        <p:spPr bwMode="auto">
          <a:xfrm>
            <a:off x="1919288" y="2333626"/>
            <a:ext cx="2068512" cy="303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269317" name="Picture 6">
            <a:extLst>
              <a:ext uri="{FF2B5EF4-FFF2-40B4-BE49-F238E27FC236}">
                <a16:creationId xmlns:a16="http://schemas.microsoft.com/office/drawing/2014/main" id="{FFD444E9-1253-518E-6041-2EFA729AEC53}"/>
              </a:ext>
            </a:extLst>
          </p:cNvPr>
          <p:cNvPicPr>
            <a:picLocks noChangeAspect="1" noChangeArrowheads="1"/>
          </p:cNvPicPr>
          <p:nvPr/>
        </p:nvPicPr>
        <p:blipFill>
          <a:blip r:embed="rId4"/>
          <a:srcRect/>
          <a:stretch>
            <a:fillRect/>
          </a:stretch>
        </p:blipFill>
        <p:spPr bwMode="auto">
          <a:xfrm>
            <a:off x="1931988" y="2636839"/>
            <a:ext cx="3732212" cy="561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269318" name="Picture 7">
            <a:extLst>
              <a:ext uri="{FF2B5EF4-FFF2-40B4-BE49-F238E27FC236}">
                <a16:creationId xmlns:a16="http://schemas.microsoft.com/office/drawing/2014/main" id="{2A1F6AA6-17D4-7B78-F4B1-2153A1101869}"/>
              </a:ext>
            </a:extLst>
          </p:cNvPr>
          <p:cNvPicPr>
            <a:picLocks noChangeAspect="1" noChangeArrowheads="1"/>
          </p:cNvPicPr>
          <p:nvPr/>
        </p:nvPicPr>
        <p:blipFill>
          <a:blip r:embed="rId5"/>
          <a:srcRect/>
          <a:stretch>
            <a:fillRect/>
          </a:stretch>
        </p:blipFill>
        <p:spPr bwMode="auto">
          <a:xfrm>
            <a:off x="1590676" y="3346450"/>
            <a:ext cx="8969375" cy="369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269319" name="Picture 8">
            <a:extLst>
              <a:ext uri="{FF2B5EF4-FFF2-40B4-BE49-F238E27FC236}">
                <a16:creationId xmlns:a16="http://schemas.microsoft.com/office/drawing/2014/main" id="{E5D2DB41-3456-21D1-6A22-133CAA923070}"/>
              </a:ext>
            </a:extLst>
          </p:cNvPr>
          <p:cNvPicPr>
            <a:picLocks noChangeAspect="1" noChangeArrowheads="1"/>
          </p:cNvPicPr>
          <p:nvPr/>
        </p:nvPicPr>
        <p:blipFill>
          <a:blip r:embed="rId6"/>
          <a:srcRect/>
          <a:stretch>
            <a:fillRect/>
          </a:stretch>
        </p:blipFill>
        <p:spPr bwMode="auto">
          <a:xfrm>
            <a:off x="1951039" y="3836989"/>
            <a:ext cx="2416175" cy="528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269320" name="Picture 9">
            <a:extLst>
              <a:ext uri="{FF2B5EF4-FFF2-40B4-BE49-F238E27FC236}">
                <a16:creationId xmlns:a16="http://schemas.microsoft.com/office/drawing/2014/main" id="{43F30B20-1E0D-8FCD-2F5A-03D7F9C9E274}"/>
              </a:ext>
            </a:extLst>
          </p:cNvPr>
          <p:cNvPicPr>
            <a:picLocks noChangeAspect="1" noChangeArrowheads="1"/>
          </p:cNvPicPr>
          <p:nvPr/>
        </p:nvPicPr>
        <p:blipFill>
          <a:blip r:embed="rId7"/>
          <a:srcRect/>
          <a:stretch>
            <a:fillRect/>
          </a:stretch>
        </p:blipFill>
        <p:spPr bwMode="auto">
          <a:xfrm>
            <a:off x="1614488" y="4448175"/>
            <a:ext cx="8945562" cy="349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269321" name="Picture 10">
            <a:extLst>
              <a:ext uri="{FF2B5EF4-FFF2-40B4-BE49-F238E27FC236}">
                <a16:creationId xmlns:a16="http://schemas.microsoft.com/office/drawing/2014/main" id="{19320B1B-A6DF-CF6B-87CE-3FDAC05DBF85}"/>
              </a:ext>
            </a:extLst>
          </p:cNvPr>
          <p:cNvPicPr>
            <a:picLocks noChangeAspect="1" noChangeArrowheads="1"/>
          </p:cNvPicPr>
          <p:nvPr/>
        </p:nvPicPr>
        <p:blipFill>
          <a:blip r:embed="rId8"/>
          <a:srcRect/>
          <a:stretch>
            <a:fillRect/>
          </a:stretch>
        </p:blipFill>
        <p:spPr bwMode="auto">
          <a:xfrm>
            <a:off x="1922463" y="4935539"/>
            <a:ext cx="3562350" cy="471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269322" name="Picture 11">
            <a:extLst>
              <a:ext uri="{FF2B5EF4-FFF2-40B4-BE49-F238E27FC236}">
                <a16:creationId xmlns:a16="http://schemas.microsoft.com/office/drawing/2014/main" id="{00035530-FAC2-93F6-CE99-7B1DBDFFB690}"/>
              </a:ext>
            </a:extLst>
          </p:cNvPr>
          <p:cNvPicPr>
            <a:picLocks noChangeAspect="1" noChangeArrowheads="1"/>
          </p:cNvPicPr>
          <p:nvPr/>
        </p:nvPicPr>
        <p:blipFill>
          <a:blip r:embed="rId9"/>
          <a:srcRect/>
          <a:stretch>
            <a:fillRect/>
          </a:stretch>
        </p:blipFill>
        <p:spPr bwMode="auto">
          <a:xfrm>
            <a:off x="1922463" y="5373688"/>
            <a:ext cx="3675062" cy="550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269323" name="Picture 12">
            <a:extLst>
              <a:ext uri="{FF2B5EF4-FFF2-40B4-BE49-F238E27FC236}">
                <a16:creationId xmlns:a16="http://schemas.microsoft.com/office/drawing/2014/main" id="{E10096F8-B7F4-54C2-2745-BAE62885FF16}"/>
              </a:ext>
            </a:extLst>
          </p:cNvPr>
          <p:cNvPicPr>
            <a:picLocks noChangeAspect="1" noChangeArrowheads="1"/>
          </p:cNvPicPr>
          <p:nvPr/>
        </p:nvPicPr>
        <p:blipFill>
          <a:blip r:embed="rId10"/>
          <a:srcRect/>
          <a:stretch>
            <a:fillRect/>
          </a:stretch>
        </p:blipFill>
        <p:spPr bwMode="auto">
          <a:xfrm>
            <a:off x="1919288" y="5989638"/>
            <a:ext cx="6496050" cy="247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22540" name="Slide Number Placeholder 1">
            <a:extLst>
              <a:ext uri="{FF2B5EF4-FFF2-40B4-BE49-F238E27FC236}">
                <a16:creationId xmlns:a16="http://schemas.microsoft.com/office/drawing/2014/main" id="{6006333E-58F6-1F88-6D28-4EF42F2DFAB3}"/>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ts val="2200"/>
              </a:lnSpc>
              <a:spcBef>
                <a:spcPct val="50000"/>
              </a:spcBef>
              <a:defRPr>
                <a:solidFill>
                  <a:schemeClr val="tx1"/>
                </a:solidFill>
                <a:latin typeface="Arial" panose="020B0604020202020204" pitchFamily="34" charset="0"/>
                <a:ea typeface="ＭＳ Ｐゴシック" panose="020B0600070205080204" pitchFamily="34" charset="-128"/>
              </a:defRPr>
            </a:lvl1pPr>
            <a:lvl2pPr marL="742950" indent="-285750">
              <a:spcBef>
                <a:spcPct val="50000"/>
              </a:spcBef>
              <a:buClr>
                <a:schemeClr val="hlink"/>
              </a:buClr>
              <a:buFont typeface="Wingdings" panose="05000000000000000000" pitchFamily="2" charset="2"/>
              <a:buChar char="§"/>
              <a:defRPr>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buClr>
                <a:schemeClr val="hlink"/>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buClr>
                <a:schemeClr val="hlink"/>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9pPr>
          </a:lstStyle>
          <a:p>
            <a:pPr>
              <a:lnSpc>
                <a:spcPct val="100000"/>
              </a:lnSpc>
              <a:spcBef>
                <a:spcPct val="0"/>
              </a:spcBef>
            </a:pPr>
            <a:fld id="{D29A42E4-AD5A-4D7C-9A44-843A822918F1}" type="slidenum">
              <a:rPr lang="en-US" altLang="en-US"/>
              <a:pPr>
                <a:lnSpc>
                  <a:spcPct val="100000"/>
                </a:lnSpc>
                <a:spcBef>
                  <a:spcPct val="0"/>
                </a:spcBef>
              </a:pPr>
              <a:t>15</a:t>
            </a:fld>
            <a:endParaRPr lang="en-US"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693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69317"/>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269319"/>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26932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6932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693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8">
            <a:extLst>
              <a:ext uri="{FF2B5EF4-FFF2-40B4-BE49-F238E27FC236}">
                <a16:creationId xmlns:a16="http://schemas.microsoft.com/office/drawing/2014/main" id="{236DB990-277B-CC47-7671-3093D6732994}"/>
              </a:ext>
            </a:extLst>
          </p:cNvPr>
          <p:cNvSpPr>
            <a:spLocks noGrp="1" noChangeArrowheads="1"/>
          </p:cNvSpPr>
          <p:nvPr>
            <p:ph type="title"/>
          </p:nvPr>
        </p:nvSpPr>
        <p:spPr/>
        <p:txBody>
          <a:bodyPr/>
          <a:lstStyle/>
          <a:p>
            <a:pPr eaLnBrk="1" hangingPunct="1"/>
            <a:r>
              <a:rPr lang="en-US" altLang="en-US"/>
              <a:t>Relationship Between Angular and Linear Quantities</a:t>
            </a:r>
          </a:p>
        </p:txBody>
      </p:sp>
      <p:sp>
        <p:nvSpPr>
          <p:cNvPr id="23555" name="Rectangle 9">
            <a:extLst>
              <a:ext uri="{FF2B5EF4-FFF2-40B4-BE49-F238E27FC236}">
                <a16:creationId xmlns:a16="http://schemas.microsoft.com/office/drawing/2014/main" id="{9D29DEA6-BA73-F40F-7487-B369E8B3B46E}"/>
              </a:ext>
            </a:extLst>
          </p:cNvPr>
          <p:cNvSpPr>
            <a:spLocks noGrp="1" noChangeArrowheads="1"/>
          </p:cNvSpPr>
          <p:nvPr>
            <p:ph idx="1"/>
          </p:nvPr>
        </p:nvSpPr>
        <p:spPr>
          <a:xfrm>
            <a:off x="1992313" y="1751013"/>
            <a:ext cx="8229600" cy="4438650"/>
          </a:xfrm>
        </p:spPr>
        <p:txBody>
          <a:bodyPr>
            <a:normAutofit lnSpcReduction="10000"/>
          </a:bodyPr>
          <a:lstStyle/>
          <a:p>
            <a:pPr marL="0" indent="0"/>
            <a:r>
              <a:rPr lang="en-US" altLang="en-US"/>
              <a:t>Every point on the rotating object has the same angular motion.</a:t>
            </a:r>
          </a:p>
          <a:p>
            <a:pPr marL="0" indent="0"/>
            <a:r>
              <a:rPr lang="en-US" altLang="en-US"/>
              <a:t>Every point on the rotating object does </a:t>
            </a:r>
            <a:r>
              <a:rPr lang="en-US" altLang="en-US" b="1"/>
              <a:t>not</a:t>
            </a:r>
            <a:r>
              <a:rPr lang="en-US" altLang="en-US"/>
              <a:t> have the same linear motion.</a:t>
            </a:r>
          </a:p>
          <a:p>
            <a:pPr marL="0" indent="0"/>
            <a:r>
              <a:rPr lang="en-US" altLang="en-US"/>
              <a:t>Displacements</a:t>
            </a:r>
          </a:p>
          <a:p>
            <a:pPr lvl="1" eaLnBrk="1" hangingPunct="1"/>
            <a:r>
              <a:rPr lang="en-US" altLang="en-US"/>
              <a:t>s = </a:t>
            </a:r>
            <a:r>
              <a:rPr lang="el-GR" altLang="en-US">
                <a:latin typeface="Lucida Grande"/>
                <a:cs typeface="Arial" panose="020B0604020202020204" pitchFamily="34" charset="0"/>
              </a:rPr>
              <a:t>θ</a:t>
            </a:r>
            <a:r>
              <a:rPr lang="en-US" altLang="en-US">
                <a:cs typeface="Arial" panose="020B0604020202020204" pitchFamily="34" charset="0"/>
              </a:rPr>
              <a:t> r</a:t>
            </a:r>
            <a:endParaRPr lang="en-US" altLang="en-US"/>
          </a:p>
          <a:p>
            <a:pPr marL="0" indent="0"/>
            <a:r>
              <a:rPr lang="en-US" altLang="en-US"/>
              <a:t>Speeds</a:t>
            </a:r>
          </a:p>
          <a:p>
            <a:pPr lvl="1" eaLnBrk="1" hangingPunct="1"/>
            <a:r>
              <a:rPr lang="en-US" altLang="en-US"/>
              <a:t>v = </a:t>
            </a:r>
            <a:r>
              <a:rPr lang="el-GR" altLang="en-US">
                <a:latin typeface="Lucida Grande"/>
                <a:cs typeface="Arial" panose="020B0604020202020204" pitchFamily="34" charset="0"/>
              </a:rPr>
              <a:t>ω</a:t>
            </a:r>
            <a:r>
              <a:rPr lang="en-US" altLang="en-US">
                <a:cs typeface="Arial" panose="020B0604020202020204" pitchFamily="34" charset="0"/>
              </a:rPr>
              <a:t> r</a:t>
            </a:r>
            <a:r>
              <a:rPr lang="en-US" altLang="en-US"/>
              <a:t> 	</a:t>
            </a:r>
          </a:p>
          <a:p>
            <a:pPr marL="0" indent="0"/>
            <a:r>
              <a:rPr lang="en-US" altLang="en-US"/>
              <a:t>Accelerations</a:t>
            </a:r>
          </a:p>
          <a:p>
            <a:pPr lvl="1" eaLnBrk="1" hangingPunct="1"/>
            <a:r>
              <a:rPr lang="en-US" altLang="en-US"/>
              <a:t>a = </a:t>
            </a:r>
            <a:r>
              <a:rPr lang="el-GR" altLang="en-US">
                <a:latin typeface="Lucida Grande"/>
                <a:cs typeface="Arial" panose="020B0604020202020204" pitchFamily="34" charset="0"/>
              </a:rPr>
              <a:t>α</a:t>
            </a:r>
            <a:r>
              <a:rPr lang="en-US" altLang="en-US">
                <a:cs typeface="Arial" panose="020B0604020202020204" pitchFamily="34" charset="0"/>
              </a:rPr>
              <a:t> r</a:t>
            </a:r>
            <a:r>
              <a:rPr lang="en-US" altLang="en-US"/>
              <a:t> </a:t>
            </a:r>
          </a:p>
        </p:txBody>
      </p:sp>
      <p:sp>
        <p:nvSpPr>
          <p:cNvPr id="23557" name="Slide Number Placeholder 1">
            <a:extLst>
              <a:ext uri="{FF2B5EF4-FFF2-40B4-BE49-F238E27FC236}">
                <a16:creationId xmlns:a16="http://schemas.microsoft.com/office/drawing/2014/main" id="{993304A1-D847-17F8-FE85-1EBA9205B1E1}"/>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ts val="2200"/>
              </a:lnSpc>
              <a:spcBef>
                <a:spcPct val="50000"/>
              </a:spcBef>
              <a:defRPr>
                <a:solidFill>
                  <a:schemeClr val="tx1"/>
                </a:solidFill>
                <a:latin typeface="Arial" panose="020B0604020202020204" pitchFamily="34" charset="0"/>
                <a:ea typeface="ＭＳ Ｐゴシック" panose="020B0600070205080204" pitchFamily="34" charset="-128"/>
              </a:defRPr>
            </a:lvl1pPr>
            <a:lvl2pPr marL="742950" indent="-285750">
              <a:spcBef>
                <a:spcPct val="50000"/>
              </a:spcBef>
              <a:buClr>
                <a:schemeClr val="hlink"/>
              </a:buClr>
              <a:buFont typeface="Wingdings" panose="05000000000000000000" pitchFamily="2" charset="2"/>
              <a:buChar char="§"/>
              <a:defRPr>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buClr>
                <a:schemeClr val="hlink"/>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buClr>
                <a:schemeClr val="hlink"/>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9pPr>
          </a:lstStyle>
          <a:p>
            <a:pPr>
              <a:lnSpc>
                <a:spcPct val="100000"/>
              </a:lnSpc>
              <a:spcBef>
                <a:spcPct val="0"/>
              </a:spcBef>
            </a:pPr>
            <a:fld id="{09670D9A-6F31-47AD-B5B1-2D96133E2AFF}" type="slidenum">
              <a:rPr lang="en-US" altLang="en-US"/>
              <a:pPr>
                <a:lnSpc>
                  <a:spcPct val="100000"/>
                </a:lnSpc>
                <a:spcBef>
                  <a:spcPct val="0"/>
                </a:spcBef>
              </a:pPr>
              <a:t>16</a:t>
            </a:fld>
            <a:endParaRPr lang="en-US" altLang="en-US"/>
          </a:p>
        </p:txBody>
      </p:sp>
      <p:sp>
        <p:nvSpPr>
          <p:cNvPr id="3" name="Pie 2">
            <a:extLst>
              <a:ext uri="{FF2B5EF4-FFF2-40B4-BE49-F238E27FC236}">
                <a16:creationId xmlns:a16="http://schemas.microsoft.com/office/drawing/2014/main" id="{4AE24BD9-EEF2-8AC5-FA96-9834E7AE4B9C}"/>
              </a:ext>
            </a:extLst>
          </p:cNvPr>
          <p:cNvSpPr/>
          <p:nvPr/>
        </p:nvSpPr>
        <p:spPr bwMode="auto">
          <a:xfrm flipH="1">
            <a:off x="5448301" y="2781301"/>
            <a:ext cx="2925763" cy="2925763"/>
          </a:xfrm>
          <a:prstGeom prst="pie">
            <a:avLst>
              <a:gd name="adj1" fmla="val 10800081"/>
              <a:gd name="adj2" fmla="val 14949346"/>
            </a:avLst>
          </a:prstGeom>
          <a:solidFill>
            <a:schemeClr val="bg2">
              <a:lumMod val="60000"/>
              <a:lumOff val="40000"/>
            </a:schemeClr>
          </a:solidFill>
          <a:ln w="9525" cap="flat" cmpd="sng" algn="ctr">
            <a:solidFill>
              <a:schemeClr val="tx1"/>
            </a:solidFill>
            <a:prstDash val="solid"/>
            <a:round/>
            <a:headEnd type="none" w="med" len="med"/>
            <a:tailEnd type="none" w="med" len="med"/>
          </a:ln>
          <a:effectLst/>
        </p:spPr>
        <p:txBody>
          <a:bodyPr/>
          <a:lstStyle/>
          <a:p>
            <a:pPr>
              <a:defRPr/>
            </a:pPr>
            <a:endParaRPr lang="en-US">
              <a:latin typeface="Arial" charset="0"/>
              <a:ea typeface="ＭＳ Ｐゴシック" pitchFamily="112" charset="-128"/>
            </a:endParaRPr>
          </a:p>
        </p:txBody>
      </p:sp>
      <p:sp>
        <p:nvSpPr>
          <p:cNvPr id="23559" name="Oval 3">
            <a:extLst>
              <a:ext uri="{FF2B5EF4-FFF2-40B4-BE49-F238E27FC236}">
                <a16:creationId xmlns:a16="http://schemas.microsoft.com/office/drawing/2014/main" id="{7C3220EB-A19F-BFAE-1B81-EA21873B4A6F}"/>
              </a:ext>
            </a:extLst>
          </p:cNvPr>
          <p:cNvSpPr>
            <a:spLocks noChangeArrowheads="1"/>
          </p:cNvSpPr>
          <p:nvPr/>
        </p:nvSpPr>
        <p:spPr bwMode="auto">
          <a:xfrm>
            <a:off x="7391400" y="4154489"/>
            <a:ext cx="184150" cy="179387"/>
          </a:xfrm>
          <a:prstGeom prst="ellipse">
            <a:avLst/>
          </a:prstGeom>
          <a:solidFill>
            <a:srgbClr val="FFFF00"/>
          </a:solidFill>
          <a:ln w="9525" algn="ctr">
            <a:solidFill>
              <a:schemeClr val="tx1"/>
            </a:solidFill>
            <a:round/>
            <a:headEnd/>
            <a:tailEnd/>
          </a:ln>
        </p:spPr>
        <p:txBody>
          <a:bodyPr/>
          <a:lstStyle>
            <a:lvl1pPr>
              <a:lnSpc>
                <a:spcPts val="2200"/>
              </a:lnSpc>
              <a:spcBef>
                <a:spcPct val="50000"/>
              </a:spcBef>
              <a:defRPr>
                <a:solidFill>
                  <a:schemeClr val="tx1"/>
                </a:solidFill>
                <a:latin typeface="Arial" panose="020B0604020202020204" pitchFamily="34" charset="0"/>
                <a:ea typeface="ＭＳ Ｐゴシック" panose="020B0600070205080204" pitchFamily="34" charset="-128"/>
              </a:defRPr>
            </a:lvl1pPr>
            <a:lvl2pPr marL="742950" indent="-285750">
              <a:spcBef>
                <a:spcPct val="50000"/>
              </a:spcBef>
              <a:buClr>
                <a:schemeClr val="hlink"/>
              </a:buClr>
              <a:buFont typeface="Wingdings" panose="05000000000000000000" pitchFamily="2" charset="2"/>
              <a:buChar char="§"/>
              <a:defRPr>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buClr>
                <a:schemeClr val="hlink"/>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buClr>
                <a:schemeClr val="hlink"/>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9pPr>
          </a:lstStyle>
          <a:p>
            <a:pPr>
              <a:lnSpc>
                <a:spcPct val="100000"/>
              </a:lnSpc>
              <a:spcBef>
                <a:spcPct val="0"/>
              </a:spcBef>
            </a:pPr>
            <a:endParaRPr lang="en-US" altLang="en-US"/>
          </a:p>
        </p:txBody>
      </p:sp>
      <p:sp>
        <p:nvSpPr>
          <p:cNvPr id="23560" name="Oval 8">
            <a:extLst>
              <a:ext uri="{FF2B5EF4-FFF2-40B4-BE49-F238E27FC236}">
                <a16:creationId xmlns:a16="http://schemas.microsoft.com/office/drawing/2014/main" id="{94F1B66F-483E-DCF4-C9AE-097DB6E002DF}"/>
              </a:ext>
            </a:extLst>
          </p:cNvPr>
          <p:cNvSpPr>
            <a:spLocks noChangeArrowheads="1"/>
          </p:cNvSpPr>
          <p:nvPr/>
        </p:nvSpPr>
        <p:spPr bwMode="auto">
          <a:xfrm>
            <a:off x="8001001" y="4149725"/>
            <a:ext cx="182563" cy="179388"/>
          </a:xfrm>
          <a:prstGeom prst="ellipse">
            <a:avLst/>
          </a:prstGeom>
          <a:solidFill>
            <a:srgbClr val="FFC000"/>
          </a:solidFill>
          <a:ln w="9525" algn="ctr">
            <a:solidFill>
              <a:schemeClr val="tx1"/>
            </a:solidFill>
            <a:round/>
            <a:headEnd/>
            <a:tailEnd/>
          </a:ln>
        </p:spPr>
        <p:txBody>
          <a:bodyPr/>
          <a:lstStyle>
            <a:lvl1pPr>
              <a:lnSpc>
                <a:spcPts val="2200"/>
              </a:lnSpc>
              <a:spcBef>
                <a:spcPct val="50000"/>
              </a:spcBef>
              <a:defRPr>
                <a:solidFill>
                  <a:schemeClr val="tx1"/>
                </a:solidFill>
                <a:latin typeface="Arial" panose="020B0604020202020204" pitchFamily="34" charset="0"/>
                <a:ea typeface="ＭＳ Ｐゴシック" panose="020B0600070205080204" pitchFamily="34" charset="-128"/>
              </a:defRPr>
            </a:lvl1pPr>
            <a:lvl2pPr marL="742950" indent="-285750">
              <a:spcBef>
                <a:spcPct val="50000"/>
              </a:spcBef>
              <a:buClr>
                <a:schemeClr val="hlink"/>
              </a:buClr>
              <a:buFont typeface="Wingdings" panose="05000000000000000000" pitchFamily="2" charset="2"/>
              <a:buChar char="§"/>
              <a:defRPr>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buClr>
                <a:schemeClr val="hlink"/>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buClr>
                <a:schemeClr val="hlink"/>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9pPr>
          </a:lstStyle>
          <a:p>
            <a:pPr>
              <a:lnSpc>
                <a:spcPct val="100000"/>
              </a:lnSpc>
              <a:spcBef>
                <a:spcPct val="0"/>
              </a:spcBef>
            </a:pPr>
            <a:endParaRPr lang="en-US" altLang="en-US"/>
          </a:p>
        </p:txBody>
      </p:sp>
      <p:sp>
        <p:nvSpPr>
          <p:cNvPr id="10" name="Circular Arrow 9">
            <a:extLst>
              <a:ext uri="{FF2B5EF4-FFF2-40B4-BE49-F238E27FC236}">
                <a16:creationId xmlns:a16="http://schemas.microsoft.com/office/drawing/2014/main" id="{93A2F7D2-0986-E57F-38AC-15207C325F0A}"/>
              </a:ext>
            </a:extLst>
          </p:cNvPr>
          <p:cNvSpPr/>
          <p:nvPr/>
        </p:nvSpPr>
        <p:spPr bwMode="auto">
          <a:xfrm rot="15427225" flipV="1">
            <a:off x="6765926" y="3505201"/>
            <a:ext cx="885825" cy="952500"/>
          </a:xfrm>
          <a:prstGeom prst="circularArrow">
            <a:avLst>
              <a:gd name="adj1" fmla="val 12500"/>
              <a:gd name="adj2" fmla="val 1142319"/>
              <a:gd name="adj3" fmla="val 20457681"/>
              <a:gd name="adj4" fmla="val 13998139"/>
              <a:gd name="adj5" fmla="val 12500"/>
            </a:avLst>
          </a:prstGeom>
          <a:solidFill>
            <a:srgbClr val="FFFF00"/>
          </a:solidFill>
          <a:ln w="9525" cap="flat" cmpd="sng" algn="ctr">
            <a:solidFill>
              <a:schemeClr val="tx1"/>
            </a:solidFill>
            <a:prstDash val="solid"/>
            <a:round/>
            <a:headEnd type="none" w="med" len="med"/>
            <a:tailEnd type="none" w="med" len="med"/>
          </a:ln>
          <a:effectLst/>
        </p:spPr>
        <p:txBody>
          <a:bodyPr/>
          <a:lstStyle/>
          <a:p>
            <a:pPr>
              <a:defRPr/>
            </a:pPr>
            <a:endParaRPr lang="en-US">
              <a:latin typeface="Arial" charset="0"/>
              <a:ea typeface="ＭＳ Ｐゴシック" pitchFamily="112" charset="-128"/>
            </a:endParaRPr>
          </a:p>
        </p:txBody>
      </p:sp>
      <p:sp>
        <p:nvSpPr>
          <p:cNvPr id="15" name="Circular Arrow 14">
            <a:extLst>
              <a:ext uri="{FF2B5EF4-FFF2-40B4-BE49-F238E27FC236}">
                <a16:creationId xmlns:a16="http://schemas.microsoft.com/office/drawing/2014/main" id="{B1A83293-7D68-C74D-69D5-9D22A7D8A369}"/>
              </a:ext>
            </a:extLst>
          </p:cNvPr>
          <p:cNvSpPr/>
          <p:nvPr/>
        </p:nvSpPr>
        <p:spPr bwMode="auto">
          <a:xfrm rot="15427225" flipV="1">
            <a:off x="6742906" y="3067844"/>
            <a:ext cx="1487488" cy="1524000"/>
          </a:xfrm>
          <a:prstGeom prst="circularArrow">
            <a:avLst>
              <a:gd name="adj1" fmla="val 12500"/>
              <a:gd name="adj2" fmla="val 1142319"/>
              <a:gd name="adj3" fmla="val 20457681"/>
              <a:gd name="adj4" fmla="val 14057699"/>
              <a:gd name="adj5" fmla="val 12500"/>
            </a:avLst>
          </a:prstGeom>
          <a:solidFill>
            <a:srgbClr val="FFC000"/>
          </a:solidFill>
          <a:ln w="9525" cap="flat" cmpd="sng" algn="ctr">
            <a:solidFill>
              <a:schemeClr val="tx1"/>
            </a:solidFill>
            <a:prstDash val="solid"/>
            <a:round/>
            <a:headEnd type="none" w="med" len="med"/>
            <a:tailEnd type="none" w="med" len="med"/>
          </a:ln>
          <a:effectLst/>
        </p:spPr>
        <p:txBody>
          <a:bodyPr/>
          <a:lstStyle/>
          <a:p>
            <a:pPr>
              <a:defRPr/>
            </a:pPr>
            <a:endParaRPr lang="en-US">
              <a:latin typeface="Arial" charset="0"/>
              <a:ea typeface="ＭＳ Ｐゴシック" pitchFamily="112" charset="-128"/>
            </a:endParaRPr>
          </a:p>
        </p:txBody>
      </p:sp>
      <p:sp>
        <p:nvSpPr>
          <p:cNvPr id="23563" name="TextBox 10">
            <a:extLst>
              <a:ext uri="{FF2B5EF4-FFF2-40B4-BE49-F238E27FC236}">
                <a16:creationId xmlns:a16="http://schemas.microsoft.com/office/drawing/2014/main" id="{EC7B5687-5002-BC07-DCBA-97BDD694500F}"/>
              </a:ext>
            </a:extLst>
          </p:cNvPr>
          <p:cNvSpPr txBox="1">
            <a:spLocks noChangeArrowheads="1"/>
          </p:cNvSpPr>
          <p:nvPr/>
        </p:nvSpPr>
        <p:spPr bwMode="auto">
          <a:xfrm>
            <a:off x="7319964" y="4311650"/>
            <a:ext cx="3651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ts val="2200"/>
              </a:lnSpc>
              <a:spcBef>
                <a:spcPct val="50000"/>
              </a:spcBef>
              <a:defRPr>
                <a:solidFill>
                  <a:schemeClr val="tx1"/>
                </a:solidFill>
                <a:latin typeface="Arial" panose="020B0604020202020204" pitchFamily="34" charset="0"/>
                <a:ea typeface="ＭＳ Ｐゴシック" panose="020B0600070205080204" pitchFamily="34" charset="-128"/>
              </a:defRPr>
            </a:lvl1pPr>
            <a:lvl2pPr marL="742950" indent="-285750">
              <a:spcBef>
                <a:spcPct val="50000"/>
              </a:spcBef>
              <a:buClr>
                <a:schemeClr val="hlink"/>
              </a:buClr>
              <a:buFont typeface="Wingdings" panose="05000000000000000000" pitchFamily="2" charset="2"/>
              <a:buChar char="§"/>
              <a:defRPr>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buClr>
                <a:schemeClr val="hlink"/>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buClr>
                <a:schemeClr val="hlink"/>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lnSpc>
                <a:spcPct val="100000"/>
              </a:lnSpc>
              <a:spcBef>
                <a:spcPct val="0"/>
              </a:spcBef>
            </a:pPr>
            <a:r>
              <a:rPr lang="en-US" altLang="en-US" sz="2000"/>
              <a:t>r</a:t>
            </a:r>
            <a:r>
              <a:rPr lang="en-US" altLang="en-US" sz="2000" baseline="-25000"/>
              <a:t>1</a:t>
            </a:r>
          </a:p>
        </p:txBody>
      </p:sp>
      <p:sp>
        <p:nvSpPr>
          <p:cNvPr id="23564" name="TextBox 16">
            <a:extLst>
              <a:ext uri="{FF2B5EF4-FFF2-40B4-BE49-F238E27FC236}">
                <a16:creationId xmlns:a16="http://schemas.microsoft.com/office/drawing/2014/main" id="{06FF7CC8-8987-C395-4739-63334BEFCF2E}"/>
              </a:ext>
            </a:extLst>
          </p:cNvPr>
          <p:cNvSpPr txBox="1">
            <a:spLocks noChangeArrowheads="1"/>
          </p:cNvSpPr>
          <p:nvPr/>
        </p:nvSpPr>
        <p:spPr bwMode="auto">
          <a:xfrm>
            <a:off x="7967664" y="4308475"/>
            <a:ext cx="3651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ts val="2200"/>
              </a:lnSpc>
              <a:spcBef>
                <a:spcPct val="50000"/>
              </a:spcBef>
              <a:defRPr>
                <a:solidFill>
                  <a:schemeClr val="tx1"/>
                </a:solidFill>
                <a:latin typeface="Arial" panose="020B0604020202020204" pitchFamily="34" charset="0"/>
                <a:ea typeface="ＭＳ Ｐゴシック" panose="020B0600070205080204" pitchFamily="34" charset="-128"/>
              </a:defRPr>
            </a:lvl1pPr>
            <a:lvl2pPr marL="742950" indent="-285750">
              <a:spcBef>
                <a:spcPct val="50000"/>
              </a:spcBef>
              <a:buClr>
                <a:schemeClr val="hlink"/>
              </a:buClr>
              <a:buFont typeface="Wingdings" panose="05000000000000000000" pitchFamily="2" charset="2"/>
              <a:buChar char="§"/>
              <a:defRPr>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buClr>
                <a:schemeClr val="hlink"/>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buClr>
                <a:schemeClr val="hlink"/>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lnSpc>
                <a:spcPct val="100000"/>
              </a:lnSpc>
              <a:spcBef>
                <a:spcPct val="0"/>
              </a:spcBef>
            </a:pPr>
            <a:r>
              <a:rPr lang="en-US" altLang="en-US" sz="2000"/>
              <a:t>r</a:t>
            </a:r>
            <a:r>
              <a:rPr lang="en-US" altLang="en-US" sz="2000" baseline="-25000"/>
              <a:t>2</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a:extLst>
              <a:ext uri="{FF2B5EF4-FFF2-40B4-BE49-F238E27FC236}">
                <a16:creationId xmlns:a16="http://schemas.microsoft.com/office/drawing/2014/main" id="{4FD48E17-D17E-83E9-24B5-A348B6C6D941}"/>
              </a:ext>
            </a:extLst>
          </p:cNvPr>
          <p:cNvSpPr>
            <a:spLocks noGrp="1" noChangeArrowheads="1"/>
          </p:cNvSpPr>
          <p:nvPr>
            <p:ph type="title"/>
          </p:nvPr>
        </p:nvSpPr>
        <p:spPr>
          <a:xfrm>
            <a:off x="1133475" y="437356"/>
            <a:ext cx="7543800" cy="579438"/>
          </a:xfrm>
        </p:spPr>
        <p:txBody>
          <a:bodyPr>
            <a:normAutofit fontScale="90000"/>
          </a:bodyPr>
          <a:lstStyle/>
          <a:p>
            <a:pPr eaLnBrk="1" hangingPunct="1"/>
            <a:r>
              <a:rPr lang="en-US" altLang="en-US" dirty="0"/>
              <a:t>Speed Comparison – Details </a:t>
            </a:r>
          </a:p>
        </p:txBody>
      </p:sp>
      <p:sp>
        <p:nvSpPr>
          <p:cNvPr id="24579" name="Rectangle 3">
            <a:extLst>
              <a:ext uri="{FF2B5EF4-FFF2-40B4-BE49-F238E27FC236}">
                <a16:creationId xmlns:a16="http://schemas.microsoft.com/office/drawing/2014/main" id="{ADFD881E-290A-DD17-A6CD-A7B60D8253F9}"/>
              </a:ext>
            </a:extLst>
          </p:cNvPr>
          <p:cNvSpPr>
            <a:spLocks noGrp="1" noChangeArrowheads="1"/>
          </p:cNvSpPr>
          <p:nvPr>
            <p:ph type="body" sz="half" idx="1"/>
          </p:nvPr>
        </p:nvSpPr>
        <p:spPr>
          <a:xfrm>
            <a:off x="1140402" y="1261891"/>
            <a:ext cx="6535015" cy="5405609"/>
          </a:xfrm>
        </p:spPr>
        <p:txBody>
          <a:bodyPr>
            <a:normAutofit fontScale="92500" lnSpcReduction="20000"/>
          </a:bodyPr>
          <a:lstStyle/>
          <a:p>
            <a:pPr marL="0" indent="0"/>
            <a:r>
              <a:rPr lang="en-US" altLang="en-US" dirty="0"/>
              <a:t>The linear velocity is always tangent to the circular path, </a:t>
            </a:r>
          </a:p>
          <a:p>
            <a:pPr lvl="1" eaLnBrk="1" hangingPunct="1">
              <a:lnSpc>
                <a:spcPct val="90000"/>
              </a:lnSpc>
            </a:pPr>
            <a:r>
              <a:rPr lang="en-US" altLang="en-US" sz="2200" dirty="0"/>
              <a:t>Called the tangential velocity</a:t>
            </a:r>
          </a:p>
          <a:p>
            <a:pPr marL="0" indent="0"/>
            <a:r>
              <a:rPr lang="en-US" altLang="en-US" dirty="0"/>
              <a:t>The magnitude is defined by the tangential speed.</a:t>
            </a:r>
          </a:p>
          <a:p>
            <a:pPr marL="0" indent="0"/>
            <a:endParaRPr lang="en-US" altLang="en-US" dirty="0"/>
          </a:p>
          <a:p>
            <a:pPr marL="0" indent="0"/>
            <a:r>
              <a:rPr lang="en-US" altLang="en-US" dirty="0"/>
              <a:t>Since r is not the same for all points on the object, the tangential speed of every point is not the same.</a:t>
            </a:r>
          </a:p>
          <a:p>
            <a:pPr marL="0" indent="0"/>
            <a:r>
              <a:rPr lang="en-US" altLang="en-US" dirty="0"/>
              <a:t>The tangential acceleration is the derivative of the tangential velocity.</a:t>
            </a:r>
          </a:p>
          <a:p>
            <a:pPr marL="0" indent="0"/>
            <a:endParaRPr lang="en-US" altLang="en-US" sz="2400" dirty="0"/>
          </a:p>
          <a:p>
            <a:pPr marL="0" indent="0"/>
            <a:endParaRPr lang="en-US" altLang="en-US" sz="2400" dirty="0"/>
          </a:p>
          <a:p>
            <a:pPr marL="0" indent="0"/>
            <a:r>
              <a:rPr lang="en-US" altLang="en-US" dirty="0"/>
              <a:t>Do not mix up with the centripetal acceleration, </a:t>
            </a:r>
            <a:r>
              <a:rPr lang="en-US" altLang="en-US" dirty="0" err="1"/>
              <a:t>a</a:t>
            </a:r>
            <a:r>
              <a:rPr lang="en-US" altLang="en-US" baseline="-25000" dirty="0" err="1"/>
              <a:t>r</a:t>
            </a:r>
            <a:r>
              <a:rPr lang="en-US" altLang="en-US" baseline="-25000" dirty="0"/>
              <a:t> </a:t>
            </a:r>
            <a:r>
              <a:rPr lang="en-US" altLang="en-US" dirty="0"/>
              <a:t>.</a:t>
            </a:r>
          </a:p>
          <a:p>
            <a:pPr marL="0" indent="0"/>
            <a:endParaRPr lang="en-US" altLang="en-US" dirty="0"/>
          </a:p>
          <a:p>
            <a:pPr marL="0" indent="0"/>
            <a:endParaRPr lang="en-US" altLang="en-US" sz="2400" dirty="0"/>
          </a:p>
        </p:txBody>
      </p:sp>
      <p:graphicFrame>
        <p:nvGraphicFramePr>
          <p:cNvPr id="24580" name="Object 6">
            <a:extLst>
              <a:ext uri="{FF2B5EF4-FFF2-40B4-BE49-F238E27FC236}">
                <a16:creationId xmlns:a16="http://schemas.microsoft.com/office/drawing/2014/main" id="{C4EDB764-051D-9C3E-2345-2CC08EB4222A}"/>
              </a:ext>
            </a:extLst>
          </p:cNvPr>
          <p:cNvGraphicFramePr>
            <a:graphicFrameLocks noChangeAspect="1"/>
          </p:cNvGraphicFramePr>
          <p:nvPr>
            <p:extLst>
              <p:ext uri="{D42A27DB-BD31-4B8C-83A1-F6EECF244321}">
                <p14:modId xmlns:p14="http://schemas.microsoft.com/office/powerpoint/2010/main" val="3592334984"/>
              </p:ext>
            </p:extLst>
          </p:nvPr>
        </p:nvGraphicFramePr>
        <p:xfrm>
          <a:off x="3797792" y="2646278"/>
          <a:ext cx="2133600" cy="660400"/>
        </p:xfrm>
        <a:graphic>
          <a:graphicData uri="http://schemas.openxmlformats.org/presentationml/2006/ole">
            <mc:AlternateContent xmlns:mc="http://schemas.openxmlformats.org/markup-compatibility/2006">
              <mc:Choice xmlns:v="urn:schemas-microsoft-com:vml" Requires="v">
                <p:oleObj name="Equation" r:id="rId2" imgW="1269449" imgH="393529" progId="Equation.DSMT4">
                  <p:embed/>
                </p:oleObj>
              </mc:Choice>
              <mc:Fallback>
                <p:oleObj name="Equation" r:id="rId2" imgW="1269449" imgH="393529" progId="Equation.DSMT4">
                  <p:embed/>
                  <p:pic>
                    <p:nvPicPr>
                      <p:cNvPr id="24580" name="Object 6">
                        <a:extLst>
                          <a:ext uri="{FF2B5EF4-FFF2-40B4-BE49-F238E27FC236}">
                            <a16:creationId xmlns:a16="http://schemas.microsoft.com/office/drawing/2014/main" id="{C4EDB764-051D-9C3E-2345-2CC08EB422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97792" y="2646278"/>
                        <a:ext cx="2133600" cy="660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pic>
        <p:nvPicPr>
          <p:cNvPr id="24582" name="Picture 7" descr="1004">
            <a:extLst>
              <a:ext uri="{FF2B5EF4-FFF2-40B4-BE49-F238E27FC236}">
                <a16:creationId xmlns:a16="http://schemas.microsoft.com/office/drawing/2014/main" id="{A3ADEDA5-32DE-2659-9DE7-36C68CD4C2D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32881" y="136525"/>
            <a:ext cx="2571750" cy="296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83" name="Slide Number Placeholder 1">
            <a:extLst>
              <a:ext uri="{FF2B5EF4-FFF2-40B4-BE49-F238E27FC236}">
                <a16:creationId xmlns:a16="http://schemas.microsoft.com/office/drawing/2014/main" id="{AD883FA9-FAD2-A394-8BAF-30614E675603}"/>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ts val="2200"/>
              </a:lnSpc>
              <a:spcBef>
                <a:spcPct val="50000"/>
              </a:spcBef>
              <a:defRPr>
                <a:solidFill>
                  <a:schemeClr val="tx1"/>
                </a:solidFill>
                <a:latin typeface="Arial" panose="020B0604020202020204" pitchFamily="34" charset="0"/>
                <a:ea typeface="ＭＳ Ｐゴシック" panose="020B0600070205080204" pitchFamily="34" charset="-128"/>
              </a:defRPr>
            </a:lvl1pPr>
            <a:lvl2pPr marL="742950" indent="-285750">
              <a:spcBef>
                <a:spcPct val="50000"/>
              </a:spcBef>
              <a:buClr>
                <a:schemeClr val="hlink"/>
              </a:buClr>
              <a:buFont typeface="Wingdings" panose="05000000000000000000" pitchFamily="2" charset="2"/>
              <a:buChar char="§"/>
              <a:defRPr>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buClr>
                <a:schemeClr val="hlink"/>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buClr>
                <a:schemeClr val="hlink"/>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9pPr>
          </a:lstStyle>
          <a:p>
            <a:pPr>
              <a:lnSpc>
                <a:spcPct val="100000"/>
              </a:lnSpc>
              <a:spcBef>
                <a:spcPct val="0"/>
              </a:spcBef>
            </a:pPr>
            <a:fld id="{EF6D6CDF-4AAF-4780-86A0-96E37C6D8764}" type="slidenum">
              <a:rPr lang="en-US" altLang="en-US"/>
              <a:pPr>
                <a:lnSpc>
                  <a:spcPct val="100000"/>
                </a:lnSpc>
                <a:spcBef>
                  <a:spcPct val="0"/>
                </a:spcBef>
              </a:pPr>
              <a:t>17</a:t>
            </a:fld>
            <a:endParaRPr lang="en-US" altLang="en-US"/>
          </a:p>
        </p:txBody>
      </p:sp>
      <p:graphicFrame>
        <p:nvGraphicFramePr>
          <p:cNvPr id="24584" name="Object 6">
            <a:extLst>
              <a:ext uri="{FF2B5EF4-FFF2-40B4-BE49-F238E27FC236}">
                <a16:creationId xmlns:a16="http://schemas.microsoft.com/office/drawing/2014/main" id="{3312E77D-47F7-AD71-44DE-84A65D85E235}"/>
              </a:ext>
            </a:extLst>
          </p:cNvPr>
          <p:cNvGraphicFramePr>
            <a:graphicFrameLocks noChangeAspect="1"/>
          </p:cNvGraphicFramePr>
          <p:nvPr>
            <p:extLst>
              <p:ext uri="{D42A27DB-BD31-4B8C-83A1-F6EECF244321}">
                <p14:modId xmlns:p14="http://schemas.microsoft.com/office/powerpoint/2010/main" val="3400808418"/>
              </p:ext>
            </p:extLst>
          </p:nvPr>
        </p:nvGraphicFramePr>
        <p:xfrm>
          <a:off x="4333702" y="4879064"/>
          <a:ext cx="2291425" cy="671747"/>
        </p:xfrm>
        <a:graphic>
          <a:graphicData uri="http://schemas.openxmlformats.org/presentationml/2006/ole">
            <mc:AlternateContent xmlns:mc="http://schemas.openxmlformats.org/markup-compatibility/2006">
              <mc:Choice xmlns:v="urn:schemas-microsoft-com:vml" Requires="v">
                <p:oleObj name="Equation" r:id="rId5" imgW="1345616" imgH="393529" progId="Equation.3">
                  <p:embed/>
                </p:oleObj>
              </mc:Choice>
              <mc:Fallback>
                <p:oleObj name="Equation" r:id="rId5" imgW="1345616" imgH="393529" progId="Equation.3">
                  <p:embed/>
                  <p:pic>
                    <p:nvPicPr>
                      <p:cNvPr id="24584" name="Object 6">
                        <a:extLst>
                          <a:ext uri="{FF2B5EF4-FFF2-40B4-BE49-F238E27FC236}">
                            <a16:creationId xmlns:a16="http://schemas.microsoft.com/office/drawing/2014/main" id="{3312E77D-47F7-AD71-44DE-84A65D85E23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33702" y="4879064"/>
                        <a:ext cx="2291425" cy="671747"/>
                      </a:xfrm>
                      <a:prstGeom prst="rect">
                        <a:avLst/>
                      </a:prstGeom>
                      <a:noFill/>
                      <a:ln>
                        <a:noFill/>
                      </a:ln>
                      <a:effectLst/>
                    </p:spPr>
                  </p:pic>
                </p:oleObj>
              </mc:Fallback>
            </mc:AlternateContent>
          </a:graphicData>
        </a:graphic>
      </p:graphicFrame>
      <p:pic>
        <p:nvPicPr>
          <p:cNvPr id="24585" name="Picture 7" descr="1005">
            <a:extLst>
              <a:ext uri="{FF2B5EF4-FFF2-40B4-BE49-F238E27FC236}">
                <a16:creationId xmlns:a16="http://schemas.microsoft.com/office/drawing/2014/main" id="{86D1CE16-A001-8454-7B3F-E1FB132BBFD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928551" y="3213100"/>
            <a:ext cx="2501900" cy="345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a:extLst>
              <a:ext uri="{FF2B5EF4-FFF2-40B4-BE49-F238E27FC236}">
                <a16:creationId xmlns:a16="http://schemas.microsoft.com/office/drawing/2014/main" id="{D1567FF6-C6F4-6117-DF39-2BB954ECE7AC}"/>
              </a:ext>
            </a:extLst>
          </p:cNvPr>
          <p:cNvSpPr>
            <a:spLocks noGrp="1" noChangeArrowheads="1"/>
          </p:cNvSpPr>
          <p:nvPr>
            <p:ph type="title"/>
          </p:nvPr>
        </p:nvSpPr>
        <p:spPr/>
        <p:txBody>
          <a:bodyPr/>
          <a:lstStyle/>
          <a:p>
            <a:pPr eaLnBrk="1" hangingPunct="1"/>
            <a:r>
              <a:rPr lang="en-US" altLang="en-US"/>
              <a:t>Rotational Motion Example</a:t>
            </a:r>
          </a:p>
        </p:txBody>
      </p:sp>
      <p:sp>
        <p:nvSpPr>
          <p:cNvPr id="25603" name="Rectangle 3">
            <a:extLst>
              <a:ext uri="{FF2B5EF4-FFF2-40B4-BE49-F238E27FC236}">
                <a16:creationId xmlns:a16="http://schemas.microsoft.com/office/drawing/2014/main" id="{2E1ACBC8-EFC6-70C0-B81D-96F78E69B05C}"/>
              </a:ext>
            </a:extLst>
          </p:cNvPr>
          <p:cNvSpPr>
            <a:spLocks noGrp="1" noChangeArrowheads="1"/>
          </p:cNvSpPr>
          <p:nvPr>
            <p:ph sz="half" idx="1"/>
          </p:nvPr>
        </p:nvSpPr>
        <p:spPr/>
        <p:txBody>
          <a:bodyPr/>
          <a:lstStyle/>
          <a:p>
            <a:pPr marL="0" indent="0"/>
            <a:r>
              <a:rPr lang="en-US" altLang="en-US" sz="1800"/>
              <a:t>For a compact disc player to read a CD, the angular speed must vary to keep the tangential speed constant  (</a:t>
            </a:r>
            <a:r>
              <a:rPr lang="en-US" altLang="en-US" sz="1800" i="1"/>
              <a:t>v</a:t>
            </a:r>
            <a:r>
              <a:rPr lang="en-US" altLang="en-US" sz="1800" i="1" baseline="-25000"/>
              <a:t>t</a:t>
            </a:r>
            <a:r>
              <a:rPr lang="en-US" altLang="en-US" sz="1800"/>
              <a:t> = </a:t>
            </a:r>
            <a:r>
              <a:rPr lang="en-US" altLang="en-US" sz="1800" i="1">
                <a:latin typeface="Symbol" panose="05050102010706020507" pitchFamily="18" charset="2"/>
              </a:rPr>
              <a:t>w</a:t>
            </a:r>
            <a:r>
              <a:rPr lang="en-US" altLang="en-US" sz="1800" i="1"/>
              <a:t>r</a:t>
            </a:r>
            <a:r>
              <a:rPr lang="en-US" altLang="en-US" sz="1800"/>
              <a:t>).</a:t>
            </a:r>
            <a:endParaRPr lang="en-US" altLang="en-US"/>
          </a:p>
          <a:p>
            <a:pPr lvl="1" eaLnBrk="1" hangingPunct="1"/>
            <a:r>
              <a:rPr lang="en-US" altLang="en-US" sz="1800"/>
              <a:t>Typically the constant speed of the surface at the point of the laser-lens system is 1.3 m/s.</a:t>
            </a:r>
          </a:p>
          <a:p>
            <a:pPr marL="0" indent="0"/>
            <a:r>
              <a:rPr lang="en-US" altLang="en-US" sz="1800"/>
              <a:t>At the inner sections, the angular speed is faster than at the outer sections.</a:t>
            </a:r>
          </a:p>
        </p:txBody>
      </p:sp>
      <p:pic>
        <p:nvPicPr>
          <p:cNvPr id="25605" name="Picture 6" descr="1006">
            <a:extLst>
              <a:ext uri="{FF2B5EF4-FFF2-40B4-BE49-F238E27FC236}">
                <a16:creationId xmlns:a16="http://schemas.microsoft.com/office/drawing/2014/main" id="{8BAEDFC0-2D23-6312-61F3-7E07D31822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24600" y="1377951"/>
            <a:ext cx="4267200" cy="4100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6" name="Slide Number Placeholder 1">
            <a:extLst>
              <a:ext uri="{FF2B5EF4-FFF2-40B4-BE49-F238E27FC236}">
                <a16:creationId xmlns:a16="http://schemas.microsoft.com/office/drawing/2014/main" id="{B5056964-EF68-FB05-4EE1-380E54AA5E5C}"/>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ts val="2200"/>
              </a:lnSpc>
              <a:spcBef>
                <a:spcPct val="50000"/>
              </a:spcBef>
              <a:defRPr>
                <a:solidFill>
                  <a:schemeClr val="tx1"/>
                </a:solidFill>
                <a:latin typeface="Arial" panose="020B0604020202020204" pitchFamily="34" charset="0"/>
                <a:ea typeface="ＭＳ Ｐゴシック" panose="020B0600070205080204" pitchFamily="34" charset="-128"/>
              </a:defRPr>
            </a:lvl1pPr>
            <a:lvl2pPr marL="742950" indent="-285750">
              <a:spcBef>
                <a:spcPct val="50000"/>
              </a:spcBef>
              <a:buClr>
                <a:schemeClr val="hlink"/>
              </a:buClr>
              <a:buFont typeface="Wingdings" panose="05000000000000000000" pitchFamily="2" charset="2"/>
              <a:buChar char="§"/>
              <a:defRPr>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buClr>
                <a:schemeClr val="hlink"/>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buClr>
                <a:schemeClr val="hlink"/>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9pPr>
          </a:lstStyle>
          <a:p>
            <a:pPr>
              <a:lnSpc>
                <a:spcPct val="100000"/>
              </a:lnSpc>
              <a:spcBef>
                <a:spcPct val="0"/>
              </a:spcBef>
            </a:pPr>
            <a:fld id="{48C2A8FA-236C-461D-854C-461D30B872B2}" type="slidenum">
              <a:rPr lang="en-US" altLang="en-US"/>
              <a:pPr>
                <a:lnSpc>
                  <a:spcPct val="100000"/>
                </a:lnSpc>
                <a:spcBef>
                  <a:spcPct val="0"/>
                </a:spcBef>
              </a:pPr>
              <a:t>18</a:t>
            </a:fld>
            <a:endParaRPr lang="en-US" alt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7507" name="Picture 2">
            <a:extLst>
              <a:ext uri="{FF2B5EF4-FFF2-40B4-BE49-F238E27FC236}">
                <a16:creationId xmlns:a16="http://schemas.microsoft.com/office/drawing/2014/main" id="{FE03E23F-45F7-01CA-F5E1-F410F10CC95A}"/>
              </a:ext>
            </a:extLst>
          </p:cNvPr>
          <p:cNvPicPr>
            <a:picLocks noChangeAspect="1" noChangeArrowheads="1"/>
          </p:cNvPicPr>
          <p:nvPr/>
        </p:nvPicPr>
        <p:blipFill>
          <a:blip r:embed="rId2"/>
          <a:srcRect/>
          <a:stretch>
            <a:fillRect/>
          </a:stretch>
        </p:blipFill>
        <p:spPr bwMode="auto">
          <a:xfrm>
            <a:off x="1633538" y="901700"/>
            <a:ext cx="3382962" cy="439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277508" name="Picture 3">
            <a:extLst>
              <a:ext uri="{FF2B5EF4-FFF2-40B4-BE49-F238E27FC236}">
                <a16:creationId xmlns:a16="http://schemas.microsoft.com/office/drawing/2014/main" id="{2BF8F2EB-141E-F7DE-F1FC-0CC7479AD95D}"/>
              </a:ext>
            </a:extLst>
          </p:cNvPr>
          <p:cNvPicPr>
            <a:picLocks noChangeAspect="1" noChangeArrowheads="1"/>
          </p:cNvPicPr>
          <p:nvPr/>
        </p:nvPicPr>
        <p:blipFill>
          <a:blip r:embed="rId3"/>
          <a:srcRect/>
          <a:stretch>
            <a:fillRect/>
          </a:stretch>
        </p:blipFill>
        <p:spPr bwMode="auto">
          <a:xfrm>
            <a:off x="1631951" y="1341438"/>
            <a:ext cx="5889625" cy="639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277509" name="Picture 4">
            <a:extLst>
              <a:ext uri="{FF2B5EF4-FFF2-40B4-BE49-F238E27FC236}">
                <a16:creationId xmlns:a16="http://schemas.microsoft.com/office/drawing/2014/main" id="{C7CB5350-1894-3BDD-ECFB-2B2899EE220A}"/>
              </a:ext>
            </a:extLst>
          </p:cNvPr>
          <p:cNvPicPr>
            <a:picLocks noChangeAspect="1" noChangeArrowheads="1"/>
          </p:cNvPicPr>
          <p:nvPr/>
        </p:nvPicPr>
        <p:blipFill>
          <a:blip r:embed="rId4"/>
          <a:srcRect/>
          <a:stretch>
            <a:fillRect/>
          </a:stretch>
        </p:blipFill>
        <p:spPr bwMode="auto">
          <a:xfrm>
            <a:off x="1938339" y="2071688"/>
            <a:ext cx="4518025" cy="1573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277510" name="Picture 5">
            <a:extLst>
              <a:ext uri="{FF2B5EF4-FFF2-40B4-BE49-F238E27FC236}">
                <a16:creationId xmlns:a16="http://schemas.microsoft.com/office/drawing/2014/main" id="{2EBB2FD9-9D40-D628-3629-4F5C3DF287AB}"/>
              </a:ext>
            </a:extLst>
          </p:cNvPr>
          <p:cNvPicPr>
            <a:picLocks noChangeAspect="1" noChangeArrowheads="1"/>
          </p:cNvPicPr>
          <p:nvPr/>
        </p:nvPicPr>
        <p:blipFill>
          <a:blip r:embed="rId5"/>
          <a:srcRect/>
          <a:stretch>
            <a:fillRect/>
          </a:stretch>
        </p:blipFill>
        <p:spPr bwMode="auto">
          <a:xfrm>
            <a:off x="1631951" y="3738563"/>
            <a:ext cx="8912225" cy="48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277511" name="Picture 6">
            <a:extLst>
              <a:ext uri="{FF2B5EF4-FFF2-40B4-BE49-F238E27FC236}">
                <a16:creationId xmlns:a16="http://schemas.microsoft.com/office/drawing/2014/main" id="{A2B69431-7129-62E9-B39A-0E6F638F9BFC}"/>
              </a:ext>
            </a:extLst>
          </p:cNvPr>
          <p:cNvPicPr>
            <a:picLocks noChangeAspect="1" noChangeArrowheads="1"/>
          </p:cNvPicPr>
          <p:nvPr/>
        </p:nvPicPr>
        <p:blipFill>
          <a:blip r:embed="rId6"/>
          <a:srcRect/>
          <a:stretch>
            <a:fillRect/>
          </a:stretch>
        </p:blipFill>
        <p:spPr bwMode="auto">
          <a:xfrm>
            <a:off x="1919289" y="4292600"/>
            <a:ext cx="4148137" cy="1079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277512" name="Picture 7">
            <a:extLst>
              <a:ext uri="{FF2B5EF4-FFF2-40B4-BE49-F238E27FC236}">
                <a16:creationId xmlns:a16="http://schemas.microsoft.com/office/drawing/2014/main" id="{E5CC4CE6-868D-29EF-22E8-77C506DFE390}"/>
              </a:ext>
            </a:extLst>
          </p:cNvPr>
          <p:cNvPicPr>
            <a:picLocks noChangeAspect="1" noChangeArrowheads="1"/>
          </p:cNvPicPr>
          <p:nvPr/>
        </p:nvPicPr>
        <p:blipFill>
          <a:blip r:embed="rId7"/>
          <a:srcRect/>
          <a:stretch>
            <a:fillRect/>
          </a:stretch>
        </p:blipFill>
        <p:spPr bwMode="auto">
          <a:xfrm>
            <a:off x="1631951" y="5419725"/>
            <a:ext cx="6551613" cy="280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277513" name="Picture 8">
            <a:extLst>
              <a:ext uri="{FF2B5EF4-FFF2-40B4-BE49-F238E27FC236}">
                <a16:creationId xmlns:a16="http://schemas.microsoft.com/office/drawing/2014/main" id="{FFB09CCD-AE14-9731-BC91-818632A7CCC7}"/>
              </a:ext>
            </a:extLst>
          </p:cNvPr>
          <p:cNvPicPr>
            <a:picLocks noChangeAspect="1" noChangeArrowheads="1"/>
          </p:cNvPicPr>
          <p:nvPr/>
        </p:nvPicPr>
        <p:blipFill>
          <a:blip r:embed="rId8"/>
          <a:srcRect/>
          <a:stretch>
            <a:fillRect/>
          </a:stretch>
        </p:blipFill>
        <p:spPr bwMode="auto">
          <a:xfrm>
            <a:off x="2024064" y="5780089"/>
            <a:ext cx="4529137" cy="528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26634" name="Picture 6" descr="1006">
            <a:extLst>
              <a:ext uri="{FF2B5EF4-FFF2-40B4-BE49-F238E27FC236}">
                <a16:creationId xmlns:a16="http://schemas.microsoft.com/office/drawing/2014/main" id="{F55FB6A4-9E31-5ACD-FFA7-62490488800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824789" y="1339850"/>
            <a:ext cx="2359025" cy="2268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35" name="Slide Number Placeholder 1">
            <a:extLst>
              <a:ext uri="{FF2B5EF4-FFF2-40B4-BE49-F238E27FC236}">
                <a16:creationId xmlns:a16="http://schemas.microsoft.com/office/drawing/2014/main" id="{EF3ECE8C-63E8-DF10-40F0-47C635324E08}"/>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ts val="2200"/>
              </a:lnSpc>
              <a:spcBef>
                <a:spcPct val="50000"/>
              </a:spcBef>
              <a:defRPr>
                <a:solidFill>
                  <a:schemeClr val="tx1"/>
                </a:solidFill>
                <a:latin typeface="Arial" panose="020B0604020202020204" pitchFamily="34" charset="0"/>
                <a:ea typeface="ＭＳ Ｐゴシック" panose="020B0600070205080204" pitchFamily="34" charset="-128"/>
              </a:defRPr>
            </a:lvl1pPr>
            <a:lvl2pPr marL="742950" indent="-285750">
              <a:spcBef>
                <a:spcPct val="50000"/>
              </a:spcBef>
              <a:buClr>
                <a:schemeClr val="hlink"/>
              </a:buClr>
              <a:buFont typeface="Wingdings" panose="05000000000000000000" pitchFamily="2" charset="2"/>
              <a:buChar char="§"/>
              <a:defRPr>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buClr>
                <a:schemeClr val="hlink"/>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buClr>
                <a:schemeClr val="hlink"/>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9pPr>
          </a:lstStyle>
          <a:p>
            <a:pPr>
              <a:lnSpc>
                <a:spcPct val="100000"/>
              </a:lnSpc>
              <a:spcBef>
                <a:spcPct val="0"/>
              </a:spcBef>
            </a:pPr>
            <a:fld id="{EFCA06F3-60A5-47F5-A3DF-38D83DC4E47A}" type="slidenum">
              <a:rPr lang="en-US" altLang="en-US"/>
              <a:pPr>
                <a:lnSpc>
                  <a:spcPct val="100000"/>
                </a:lnSpc>
                <a:spcBef>
                  <a:spcPct val="0"/>
                </a:spcBef>
              </a:pPr>
              <a:t>19</a:t>
            </a:fld>
            <a:endParaRPr lang="en-US"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7750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77511"/>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775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a:extLst>
              <a:ext uri="{FF2B5EF4-FFF2-40B4-BE49-F238E27FC236}">
                <a16:creationId xmlns:a16="http://schemas.microsoft.com/office/drawing/2014/main" id="{7C4299DC-07EC-952B-EA1A-5D9E601CF879}"/>
              </a:ext>
            </a:extLst>
          </p:cNvPr>
          <p:cNvSpPr>
            <a:spLocks noGrp="1"/>
          </p:cNvSpPr>
          <p:nvPr>
            <p:ph type="title"/>
          </p:nvPr>
        </p:nvSpPr>
        <p:spPr/>
        <p:txBody>
          <a:bodyPr/>
          <a:lstStyle/>
          <a:p>
            <a:r>
              <a:rPr lang="en-US" altLang="en-US"/>
              <a:t>Intended Learning Outcomes</a:t>
            </a:r>
          </a:p>
        </p:txBody>
      </p:sp>
      <p:sp>
        <p:nvSpPr>
          <p:cNvPr id="9219" name="Content Placeholder 2">
            <a:extLst>
              <a:ext uri="{FF2B5EF4-FFF2-40B4-BE49-F238E27FC236}">
                <a16:creationId xmlns:a16="http://schemas.microsoft.com/office/drawing/2014/main" id="{127C5C2A-4B19-38F7-74E5-8A7AF4F0C878}"/>
              </a:ext>
            </a:extLst>
          </p:cNvPr>
          <p:cNvSpPr>
            <a:spLocks noGrp="1"/>
          </p:cNvSpPr>
          <p:nvPr>
            <p:ph idx="1"/>
          </p:nvPr>
        </p:nvSpPr>
        <p:spPr/>
        <p:txBody>
          <a:bodyPr/>
          <a:lstStyle/>
          <a:p>
            <a:pPr>
              <a:buFontTx/>
              <a:buChar char="•"/>
            </a:pPr>
            <a:r>
              <a:rPr lang="en-US" altLang="en-US"/>
              <a:t>To describe angular displacement, velocity and acceleration</a:t>
            </a:r>
          </a:p>
          <a:p>
            <a:pPr>
              <a:buFontTx/>
              <a:buChar char="•"/>
            </a:pPr>
            <a:r>
              <a:rPr lang="en-US" altLang="en-US"/>
              <a:t>To apply rotational kinematic equations</a:t>
            </a:r>
          </a:p>
          <a:p>
            <a:pPr>
              <a:buFontTx/>
              <a:buChar char="•"/>
            </a:pPr>
            <a:r>
              <a:rPr lang="en-US" altLang="en-US"/>
              <a:t>To calculate the moments of inertia of a rigid body</a:t>
            </a:r>
          </a:p>
          <a:p>
            <a:pPr>
              <a:buFontTx/>
              <a:buChar char="•"/>
            </a:pPr>
            <a:r>
              <a:rPr lang="en-US" altLang="en-US"/>
              <a:t>To solve rotational problems via energy considerations</a:t>
            </a:r>
          </a:p>
          <a:p>
            <a:pPr>
              <a:buFontTx/>
              <a:buChar char="•"/>
            </a:pPr>
            <a:r>
              <a:rPr lang="en-US" altLang="en-US"/>
              <a:t>To analyze the rolling motion of a rigid body</a:t>
            </a:r>
          </a:p>
        </p:txBody>
      </p:sp>
      <p:sp>
        <p:nvSpPr>
          <p:cNvPr id="9220" name="Slide Number Placeholder 1">
            <a:extLst>
              <a:ext uri="{FF2B5EF4-FFF2-40B4-BE49-F238E27FC236}">
                <a16:creationId xmlns:a16="http://schemas.microsoft.com/office/drawing/2014/main" id="{ED381242-9283-17E4-288F-350E97E68433}"/>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ts val="2200"/>
              </a:lnSpc>
              <a:spcBef>
                <a:spcPct val="50000"/>
              </a:spcBef>
              <a:defRPr>
                <a:solidFill>
                  <a:schemeClr val="tx1"/>
                </a:solidFill>
                <a:latin typeface="Arial" panose="020B0604020202020204" pitchFamily="34" charset="0"/>
                <a:ea typeface="ＭＳ Ｐゴシック" panose="020B0600070205080204" pitchFamily="34" charset="-128"/>
              </a:defRPr>
            </a:lvl1pPr>
            <a:lvl2pPr marL="742950" indent="-285750">
              <a:spcBef>
                <a:spcPct val="50000"/>
              </a:spcBef>
              <a:buClr>
                <a:schemeClr val="hlink"/>
              </a:buClr>
              <a:buFont typeface="Wingdings" panose="05000000000000000000" pitchFamily="2" charset="2"/>
              <a:buChar char="§"/>
              <a:defRPr>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buClr>
                <a:schemeClr val="hlink"/>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buClr>
                <a:schemeClr val="hlink"/>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9pPr>
          </a:lstStyle>
          <a:p>
            <a:pPr>
              <a:lnSpc>
                <a:spcPct val="100000"/>
              </a:lnSpc>
              <a:spcBef>
                <a:spcPct val="0"/>
              </a:spcBef>
            </a:pPr>
            <a:fld id="{33C160B9-2A1E-48BF-9FF1-6E2D3DEA8E4B}" type="slidenum">
              <a:rPr lang="en-US" altLang="en-US"/>
              <a:pPr>
                <a:lnSpc>
                  <a:spcPct val="100000"/>
                </a:lnSpc>
                <a:spcBef>
                  <a:spcPct val="0"/>
                </a:spcBef>
              </a:pPr>
              <a:t>2</a:t>
            </a:fld>
            <a:endParaRPr lang="en-US" alt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BA94D2-CF86-DDAB-D968-0CF615492EB6}"/>
              </a:ext>
            </a:extLst>
          </p:cNvPr>
          <p:cNvSpPr>
            <a:spLocks noGrp="1"/>
          </p:cNvSpPr>
          <p:nvPr>
            <p:ph type="title"/>
          </p:nvPr>
        </p:nvSpPr>
        <p:spPr/>
        <p:txBody>
          <a:bodyPr/>
          <a:lstStyle/>
          <a:p>
            <a:endParaRPr lang="en-HK"/>
          </a:p>
        </p:txBody>
      </p:sp>
      <p:sp>
        <p:nvSpPr>
          <p:cNvPr id="3" name="Content Placeholder 2">
            <a:extLst>
              <a:ext uri="{FF2B5EF4-FFF2-40B4-BE49-F238E27FC236}">
                <a16:creationId xmlns:a16="http://schemas.microsoft.com/office/drawing/2014/main" id="{9849CDAF-F20D-919E-AC83-6AFA03A5BB56}"/>
              </a:ext>
            </a:extLst>
          </p:cNvPr>
          <p:cNvSpPr>
            <a:spLocks noGrp="1"/>
          </p:cNvSpPr>
          <p:nvPr>
            <p:ph sz="half" idx="1"/>
          </p:nvPr>
        </p:nvSpPr>
        <p:spPr/>
        <p:txBody>
          <a:bodyPr/>
          <a:lstStyle/>
          <a:p>
            <a:endParaRPr lang="en-HK"/>
          </a:p>
        </p:txBody>
      </p:sp>
      <p:sp>
        <p:nvSpPr>
          <p:cNvPr id="4" name="Content Placeholder 3">
            <a:extLst>
              <a:ext uri="{FF2B5EF4-FFF2-40B4-BE49-F238E27FC236}">
                <a16:creationId xmlns:a16="http://schemas.microsoft.com/office/drawing/2014/main" id="{9869411F-31F7-8514-E9E5-785A79701CE4}"/>
              </a:ext>
            </a:extLst>
          </p:cNvPr>
          <p:cNvSpPr>
            <a:spLocks noGrp="1"/>
          </p:cNvSpPr>
          <p:nvPr>
            <p:ph sz="half" idx="2"/>
          </p:nvPr>
        </p:nvSpPr>
        <p:spPr/>
        <p:txBody>
          <a:bodyPr/>
          <a:lstStyle/>
          <a:p>
            <a:endParaRPr lang="en-HK"/>
          </a:p>
        </p:txBody>
      </p:sp>
      <p:pic>
        <p:nvPicPr>
          <p:cNvPr id="6" name="Picture 5">
            <a:extLst>
              <a:ext uri="{FF2B5EF4-FFF2-40B4-BE49-F238E27FC236}">
                <a16:creationId xmlns:a16="http://schemas.microsoft.com/office/drawing/2014/main" id="{AED4883F-5BEA-4AB2-3D8A-CA474E2D0270}"/>
              </a:ext>
            </a:extLst>
          </p:cNvPr>
          <p:cNvPicPr>
            <a:picLocks noChangeAspect="1"/>
          </p:cNvPicPr>
          <p:nvPr/>
        </p:nvPicPr>
        <p:blipFill>
          <a:blip r:embed="rId2"/>
          <a:stretch>
            <a:fillRect/>
          </a:stretch>
        </p:blipFill>
        <p:spPr>
          <a:xfrm>
            <a:off x="1190506" y="0"/>
            <a:ext cx="9810988" cy="6858000"/>
          </a:xfrm>
          <a:prstGeom prst="rect">
            <a:avLst/>
          </a:prstGeom>
        </p:spPr>
      </p:pic>
    </p:spTree>
    <p:extLst>
      <p:ext uri="{BB962C8B-B14F-4D97-AF65-F5344CB8AC3E}">
        <p14:creationId xmlns:p14="http://schemas.microsoft.com/office/powerpoint/2010/main" val="24799003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B85896-9E83-B11B-48F3-24A09BE7E5BC}"/>
              </a:ext>
            </a:extLst>
          </p:cNvPr>
          <p:cNvSpPr>
            <a:spLocks noGrp="1"/>
          </p:cNvSpPr>
          <p:nvPr>
            <p:ph type="title"/>
          </p:nvPr>
        </p:nvSpPr>
        <p:spPr/>
        <p:txBody>
          <a:bodyPr/>
          <a:lstStyle/>
          <a:p>
            <a:endParaRPr lang="en-HK"/>
          </a:p>
        </p:txBody>
      </p:sp>
      <p:sp>
        <p:nvSpPr>
          <p:cNvPr id="3" name="Content Placeholder 2">
            <a:extLst>
              <a:ext uri="{FF2B5EF4-FFF2-40B4-BE49-F238E27FC236}">
                <a16:creationId xmlns:a16="http://schemas.microsoft.com/office/drawing/2014/main" id="{3F8C0A01-8371-A706-F7BE-009888BF1559}"/>
              </a:ext>
            </a:extLst>
          </p:cNvPr>
          <p:cNvSpPr>
            <a:spLocks noGrp="1"/>
          </p:cNvSpPr>
          <p:nvPr>
            <p:ph sz="half" idx="1"/>
          </p:nvPr>
        </p:nvSpPr>
        <p:spPr/>
        <p:txBody>
          <a:bodyPr/>
          <a:lstStyle/>
          <a:p>
            <a:endParaRPr lang="en-HK"/>
          </a:p>
        </p:txBody>
      </p:sp>
      <p:sp>
        <p:nvSpPr>
          <p:cNvPr id="4" name="Content Placeholder 3">
            <a:extLst>
              <a:ext uri="{FF2B5EF4-FFF2-40B4-BE49-F238E27FC236}">
                <a16:creationId xmlns:a16="http://schemas.microsoft.com/office/drawing/2014/main" id="{7D9D8F65-5E11-30F6-1216-C9F462AFA142}"/>
              </a:ext>
            </a:extLst>
          </p:cNvPr>
          <p:cNvSpPr>
            <a:spLocks noGrp="1"/>
          </p:cNvSpPr>
          <p:nvPr>
            <p:ph sz="half" idx="2"/>
          </p:nvPr>
        </p:nvSpPr>
        <p:spPr/>
        <p:txBody>
          <a:bodyPr/>
          <a:lstStyle/>
          <a:p>
            <a:endParaRPr lang="en-HK"/>
          </a:p>
        </p:txBody>
      </p:sp>
      <p:pic>
        <p:nvPicPr>
          <p:cNvPr id="6" name="Picture 5">
            <a:extLst>
              <a:ext uri="{FF2B5EF4-FFF2-40B4-BE49-F238E27FC236}">
                <a16:creationId xmlns:a16="http://schemas.microsoft.com/office/drawing/2014/main" id="{AFDE77E5-7367-0E15-E1A0-49BDF022471F}"/>
              </a:ext>
            </a:extLst>
          </p:cNvPr>
          <p:cNvPicPr>
            <a:picLocks noChangeAspect="1"/>
          </p:cNvPicPr>
          <p:nvPr/>
        </p:nvPicPr>
        <p:blipFill>
          <a:blip r:embed="rId2"/>
          <a:stretch>
            <a:fillRect/>
          </a:stretch>
        </p:blipFill>
        <p:spPr>
          <a:xfrm>
            <a:off x="993098" y="0"/>
            <a:ext cx="10205803" cy="6858000"/>
          </a:xfrm>
          <a:prstGeom prst="rect">
            <a:avLst/>
          </a:prstGeom>
        </p:spPr>
      </p:pic>
    </p:spTree>
    <p:extLst>
      <p:ext uri="{BB962C8B-B14F-4D97-AF65-F5344CB8AC3E}">
        <p14:creationId xmlns:p14="http://schemas.microsoft.com/office/powerpoint/2010/main" val="27889914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F96DCCCA-50BC-D2D9-299A-E448C47B446F}"/>
              </a:ext>
            </a:extLst>
          </p:cNvPr>
          <p:cNvSpPr>
            <a:spLocks noGrp="1" noChangeArrowheads="1"/>
          </p:cNvSpPr>
          <p:nvPr>
            <p:ph type="title"/>
          </p:nvPr>
        </p:nvSpPr>
        <p:spPr/>
        <p:txBody>
          <a:bodyPr/>
          <a:lstStyle/>
          <a:p>
            <a:pPr eaLnBrk="1" hangingPunct="1"/>
            <a:r>
              <a:rPr lang="en-US" altLang="en-US"/>
              <a:t>Rotational Kinetic Energy</a:t>
            </a:r>
          </a:p>
        </p:txBody>
      </p:sp>
      <p:sp>
        <p:nvSpPr>
          <p:cNvPr id="27651" name="Rectangle 3">
            <a:extLst>
              <a:ext uri="{FF2B5EF4-FFF2-40B4-BE49-F238E27FC236}">
                <a16:creationId xmlns:a16="http://schemas.microsoft.com/office/drawing/2014/main" id="{EA6E3BA4-D8EC-7168-32B4-ED8114D4E38E}"/>
              </a:ext>
            </a:extLst>
          </p:cNvPr>
          <p:cNvSpPr>
            <a:spLocks noGrp="1" noChangeArrowheads="1"/>
          </p:cNvSpPr>
          <p:nvPr>
            <p:ph idx="1"/>
          </p:nvPr>
        </p:nvSpPr>
        <p:spPr>
          <a:xfrm>
            <a:off x="354676" y="1318953"/>
            <a:ext cx="10999124" cy="4858010"/>
          </a:xfrm>
        </p:spPr>
        <p:txBody>
          <a:bodyPr>
            <a:normAutofit fontScale="85000" lnSpcReduction="20000"/>
          </a:bodyPr>
          <a:lstStyle/>
          <a:p>
            <a:pPr marL="0" indent="0"/>
            <a:r>
              <a:rPr lang="en-US" altLang="en-US" dirty="0"/>
              <a:t> An object rotating about some axis with an angular speed, </a:t>
            </a:r>
            <a:r>
              <a:rPr lang="en-US" altLang="en-US" i="1" dirty="0">
                <a:latin typeface="Lucida Grande"/>
              </a:rPr>
              <a:t>ω</a:t>
            </a:r>
            <a:r>
              <a:rPr lang="en-US" altLang="en-US" dirty="0"/>
              <a:t>, has rotational kinetic energy even though its center of mass may not have any translational kinetic energy. To calculate for the associated rotational kinetic energy, we divide the object as many small particles.</a:t>
            </a:r>
          </a:p>
          <a:p>
            <a:pPr marL="0" indent="0"/>
            <a:r>
              <a:rPr lang="en-US" altLang="en-US" dirty="0"/>
              <a:t> Each particle has a kinetic energy of</a:t>
            </a:r>
          </a:p>
          <a:p>
            <a:pPr marL="0" indent="0">
              <a:buNone/>
            </a:pPr>
            <a:endParaRPr lang="en-US" altLang="en-US" dirty="0"/>
          </a:p>
          <a:p>
            <a:pPr lvl="1" eaLnBrk="1" hangingPunct="1">
              <a:lnSpc>
                <a:spcPct val="90000"/>
              </a:lnSpc>
            </a:pPr>
            <a:r>
              <a:rPr lang="en-US" altLang="en-US" i="1" dirty="0"/>
              <a:t>K</a:t>
            </a:r>
            <a:r>
              <a:rPr lang="en-US" altLang="en-US" i="1" baseline="-25000" dirty="0"/>
              <a:t>i</a:t>
            </a:r>
            <a:r>
              <a:rPr lang="en-US" altLang="en-US" dirty="0"/>
              <a:t> = ½ </a:t>
            </a:r>
            <a:r>
              <a:rPr lang="en-US" altLang="en-US" i="1" dirty="0"/>
              <a:t>m</a:t>
            </a:r>
            <a:r>
              <a:rPr lang="en-US" altLang="en-US" i="1" baseline="-25000" dirty="0"/>
              <a:t>i</a:t>
            </a:r>
            <a:r>
              <a:rPr lang="en-US" altLang="en-US" i="1" dirty="0"/>
              <a:t>v</a:t>
            </a:r>
            <a:r>
              <a:rPr lang="en-US" altLang="en-US" i="1" baseline="-25000" dirty="0"/>
              <a:t>i</a:t>
            </a:r>
            <a:r>
              <a:rPr lang="en-US" altLang="en-US" baseline="30000" dirty="0"/>
              <a:t>2</a:t>
            </a:r>
          </a:p>
          <a:p>
            <a:pPr marL="0" indent="0"/>
            <a:r>
              <a:rPr lang="en-US" altLang="en-US" dirty="0"/>
              <a:t> Since the tangential velocity depends on the distance, </a:t>
            </a:r>
            <a:r>
              <a:rPr lang="en-US" altLang="en-US" i="1" dirty="0"/>
              <a:t>r</a:t>
            </a:r>
            <a:r>
              <a:rPr lang="en-US" altLang="en-US" dirty="0"/>
              <a:t>, from the axis of rotation, we can substitute </a:t>
            </a:r>
            <a:r>
              <a:rPr lang="en-US" altLang="en-US" i="1" dirty="0"/>
              <a:t>v</a:t>
            </a:r>
            <a:r>
              <a:rPr lang="en-US" altLang="en-US" i="1" baseline="-25000" dirty="0"/>
              <a:t>i</a:t>
            </a:r>
            <a:r>
              <a:rPr lang="en-US" altLang="en-US" dirty="0"/>
              <a:t> = </a:t>
            </a:r>
            <a:r>
              <a:rPr lang="en-US" altLang="en-US" i="1" dirty="0" err="1"/>
              <a:t>r</a:t>
            </a:r>
            <a:r>
              <a:rPr lang="en-US" altLang="en-US" i="1" baseline="-25000" dirty="0" err="1"/>
              <a:t>i</a:t>
            </a:r>
            <a:r>
              <a:rPr lang="en-US" altLang="en-US" i="1" dirty="0" err="1">
                <a:latin typeface="Symbol" panose="05050102010706020507" pitchFamily="18" charset="2"/>
              </a:rPr>
              <a:t>w</a:t>
            </a:r>
            <a:r>
              <a:rPr lang="en-US" altLang="en-US" i="1" dirty="0"/>
              <a:t> .</a:t>
            </a:r>
          </a:p>
          <a:p>
            <a:pPr marL="0" indent="0"/>
            <a:r>
              <a:rPr lang="en-US" altLang="en-US" dirty="0"/>
              <a:t>The total rotational kinetic energy of the rigid object is the sum of the energies of all its particles.</a:t>
            </a:r>
          </a:p>
          <a:p>
            <a:pPr marL="0" indent="0"/>
            <a:endParaRPr lang="en-US" altLang="en-US" dirty="0"/>
          </a:p>
          <a:p>
            <a:pPr marL="0" indent="0"/>
            <a:endParaRPr lang="en-US" altLang="en-US" dirty="0"/>
          </a:p>
          <a:p>
            <a:pPr marL="0" indent="0"/>
            <a:r>
              <a:rPr lang="en-US" altLang="en-US" i="1" dirty="0"/>
              <a:t> I</a:t>
            </a:r>
            <a:r>
              <a:rPr lang="en-US" altLang="en-US" dirty="0"/>
              <a:t> is called the moment of inertia.</a:t>
            </a:r>
          </a:p>
          <a:p>
            <a:pPr marL="0" indent="0"/>
            <a:endParaRPr lang="en-US" altLang="en-US" i="1" dirty="0"/>
          </a:p>
        </p:txBody>
      </p:sp>
      <p:sp>
        <p:nvSpPr>
          <p:cNvPr id="27653" name="Slide Number Placeholder 1">
            <a:extLst>
              <a:ext uri="{FF2B5EF4-FFF2-40B4-BE49-F238E27FC236}">
                <a16:creationId xmlns:a16="http://schemas.microsoft.com/office/drawing/2014/main" id="{25FABB95-040A-FEAE-FF5A-45A86695F655}"/>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ts val="2200"/>
              </a:lnSpc>
              <a:spcBef>
                <a:spcPct val="50000"/>
              </a:spcBef>
              <a:defRPr>
                <a:solidFill>
                  <a:schemeClr val="tx1"/>
                </a:solidFill>
                <a:latin typeface="Arial" panose="020B0604020202020204" pitchFamily="34" charset="0"/>
                <a:ea typeface="ＭＳ Ｐゴシック" panose="020B0600070205080204" pitchFamily="34" charset="-128"/>
              </a:defRPr>
            </a:lvl1pPr>
            <a:lvl2pPr marL="742950" indent="-285750">
              <a:spcBef>
                <a:spcPct val="50000"/>
              </a:spcBef>
              <a:buClr>
                <a:schemeClr val="hlink"/>
              </a:buClr>
              <a:buFont typeface="Wingdings" panose="05000000000000000000" pitchFamily="2" charset="2"/>
              <a:buChar char="§"/>
              <a:defRPr>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buClr>
                <a:schemeClr val="hlink"/>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buClr>
                <a:schemeClr val="hlink"/>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9pPr>
          </a:lstStyle>
          <a:p>
            <a:pPr>
              <a:lnSpc>
                <a:spcPct val="100000"/>
              </a:lnSpc>
              <a:spcBef>
                <a:spcPct val="0"/>
              </a:spcBef>
            </a:pPr>
            <a:fld id="{AB5452DF-517D-43E7-9E8C-41F7C516CB54}" type="slidenum">
              <a:rPr lang="en-US" altLang="en-US"/>
              <a:pPr>
                <a:lnSpc>
                  <a:spcPct val="100000"/>
                </a:lnSpc>
                <a:spcBef>
                  <a:spcPct val="0"/>
                </a:spcBef>
              </a:pPr>
              <a:t>22</a:t>
            </a:fld>
            <a:endParaRPr lang="en-US" altLang="en-US"/>
          </a:p>
        </p:txBody>
      </p:sp>
      <p:graphicFrame>
        <p:nvGraphicFramePr>
          <p:cNvPr id="27654" name="Object 1">
            <a:extLst>
              <a:ext uri="{FF2B5EF4-FFF2-40B4-BE49-F238E27FC236}">
                <a16:creationId xmlns:a16="http://schemas.microsoft.com/office/drawing/2014/main" id="{C1E21DE9-AB21-4113-41FC-756B8AA46298}"/>
              </a:ext>
            </a:extLst>
          </p:cNvPr>
          <p:cNvGraphicFramePr>
            <a:graphicFrameLocks noChangeAspect="1"/>
          </p:cNvGraphicFramePr>
          <p:nvPr/>
        </p:nvGraphicFramePr>
        <p:xfrm>
          <a:off x="2916239" y="4724401"/>
          <a:ext cx="6059487" cy="720725"/>
        </p:xfrm>
        <a:graphic>
          <a:graphicData uri="http://schemas.openxmlformats.org/presentationml/2006/ole">
            <mc:AlternateContent xmlns:mc="http://schemas.openxmlformats.org/markup-compatibility/2006">
              <mc:Choice xmlns:v="urn:schemas-microsoft-com:vml" Requires="v">
                <p:oleObj name="方程式" r:id="rId2" imgW="3848100" imgH="457200" progId="Equation.3">
                  <p:embed/>
                </p:oleObj>
              </mc:Choice>
              <mc:Fallback>
                <p:oleObj name="方程式" r:id="rId2" imgW="3848100" imgH="457200" progId="Equation.3">
                  <p:embed/>
                  <p:pic>
                    <p:nvPicPr>
                      <p:cNvPr id="27654" name="Object 1">
                        <a:extLst>
                          <a:ext uri="{FF2B5EF4-FFF2-40B4-BE49-F238E27FC236}">
                            <a16:creationId xmlns:a16="http://schemas.microsoft.com/office/drawing/2014/main" id="{C1E21DE9-AB21-4113-41FC-756B8AA462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16239" y="4724401"/>
                        <a:ext cx="6059487"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extBox 3">
            <a:extLst>
              <a:ext uri="{FF2B5EF4-FFF2-40B4-BE49-F238E27FC236}">
                <a16:creationId xmlns:a16="http://schemas.microsoft.com/office/drawing/2014/main" id="{A84F46FB-36B3-C70C-2C74-6B23A011479C}"/>
              </a:ext>
            </a:extLst>
          </p:cNvPr>
          <p:cNvSpPr txBox="1">
            <a:spLocks noChangeArrowheads="1"/>
          </p:cNvSpPr>
          <p:nvPr/>
        </p:nvSpPr>
        <p:spPr bwMode="auto">
          <a:xfrm>
            <a:off x="5105400" y="6324600"/>
            <a:ext cx="14478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ts val="2200"/>
              </a:lnSpc>
              <a:spcBef>
                <a:spcPct val="50000"/>
              </a:spcBef>
              <a:defRPr>
                <a:solidFill>
                  <a:schemeClr val="tx1"/>
                </a:solidFill>
                <a:latin typeface="Arial" panose="020B0604020202020204" pitchFamily="34" charset="0"/>
                <a:ea typeface="ＭＳ Ｐゴシック" panose="020B0600070205080204" pitchFamily="34" charset="-128"/>
              </a:defRPr>
            </a:lvl1pPr>
            <a:lvl2pPr marL="742950" indent="-285750">
              <a:spcBef>
                <a:spcPct val="50000"/>
              </a:spcBef>
              <a:buClr>
                <a:schemeClr val="hlink"/>
              </a:buClr>
              <a:buFont typeface="Wingdings" panose="05000000000000000000" pitchFamily="2" charset="2"/>
              <a:buChar char="§"/>
              <a:defRPr>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buClr>
                <a:schemeClr val="hlink"/>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buClr>
                <a:schemeClr val="hlink"/>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9pPr>
          </a:lstStyle>
          <a:p>
            <a:pPr algn="r" eaLnBrk="1" hangingPunct="1">
              <a:lnSpc>
                <a:spcPct val="100000"/>
              </a:lnSpc>
              <a:spcBef>
                <a:spcPct val="0"/>
              </a:spcBef>
            </a:pPr>
            <a:r>
              <a:rPr lang="en-US" altLang="en-US" sz="1200"/>
              <a:t>Section  10.4</a:t>
            </a:r>
          </a:p>
        </p:txBody>
      </p:sp>
      <p:pic>
        <p:nvPicPr>
          <p:cNvPr id="280579" name="Picture 2">
            <a:extLst>
              <a:ext uri="{FF2B5EF4-FFF2-40B4-BE49-F238E27FC236}">
                <a16:creationId xmlns:a16="http://schemas.microsoft.com/office/drawing/2014/main" id="{455B3C4C-28DA-DD07-1638-DFDD26DE7C44}"/>
              </a:ext>
            </a:extLst>
          </p:cNvPr>
          <p:cNvPicPr>
            <a:picLocks noChangeAspect="1" noChangeArrowheads="1"/>
          </p:cNvPicPr>
          <p:nvPr/>
        </p:nvPicPr>
        <p:blipFill>
          <a:blip r:embed="rId2"/>
          <a:srcRect/>
          <a:stretch>
            <a:fillRect/>
          </a:stretch>
        </p:blipFill>
        <p:spPr bwMode="auto">
          <a:xfrm>
            <a:off x="1631951" y="841376"/>
            <a:ext cx="4168775" cy="415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280580" name="Picture 4">
            <a:extLst>
              <a:ext uri="{FF2B5EF4-FFF2-40B4-BE49-F238E27FC236}">
                <a16:creationId xmlns:a16="http://schemas.microsoft.com/office/drawing/2014/main" id="{1139068F-F9BD-29CD-1772-E6D4FACCEE0B}"/>
              </a:ext>
            </a:extLst>
          </p:cNvPr>
          <p:cNvPicPr>
            <a:picLocks noChangeAspect="1" noChangeArrowheads="1"/>
          </p:cNvPicPr>
          <p:nvPr/>
        </p:nvPicPr>
        <p:blipFill>
          <a:blip r:embed="rId3"/>
          <a:srcRect/>
          <a:stretch>
            <a:fillRect/>
          </a:stretch>
        </p:blipFill>
        <p:spPr bwMode="auto">
          <a:xfrm>
            <a:off x="1635126" y="2347914"/>
            <a:ext cx="4035425" cy="854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280581" name="Picture 5">
            <a:extLst>
              <a:ext uri="{FF2B5EF4-FFF2-40B4-BE49-F238E27FC236}">
                <a16:creationId xmlns:a16="http://schemas.microsoft.com/office/drawing/2014/main" id="{8DF519DB-58FA-0C85-D1C1-5701563068DC}"/>
              </a:ext>
            </a:extLst>
          </p:cNvPr>
          <p:cNvPicPr>
            <a:picLocks noChangeAspect="1" noChangeArrowheads="1"/>
          </p:cNvPicPr>
          <p:nvPr/>
        </p:nvPicPr>
        <p:blipFill>
          <a:blip r:embed="rId4"/>
          <a:srcRect/>
          <a:stretch>
            <a:fillRect/>
          </a:stretch>
        </p:blipFill>
        <p:spPr bwMode="auto">
          <a:xfrm>
            <a:off x="1708150" y="3346451"/>
            <a:ext cx="2878138" cy="796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280582" name="Picture 6">
            <a:extLst>
              <a:ext uri="{FF2B5EF4-FFF2-40B4-BE49-F238E27FC236}">
                <a16:creationId xmlns:a16="http://schemas.microsoft.com/office/drawing/2014/main" id="{E0D980B2-BE15-C6AB-3ED9-E7AD93C05091}"/>
              </a:ext>
            </a:extLst>
          </p:cNvPr>
          <p:cNvPicPr>
            <a:picLocks noChangeAspect="1" noChangeArrowheads="1"/>
          </p:cNvPicPr>
          <p:nvPr/>
        </p:nvPicPr>
        <p:blipFill>
          <a:blip r:embed="rId5"/>
          <a:srcRect/>
          <a:stretch>
            <a:fillRect/>
          </a:stretch>
        </p:blipFill>
        <p:spPr bwMode="auto">
          <a:xfrm>
            <a:off x="1635125" y="1257300"/>
            <a:ext cx="4135438" cy="1079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280583" name="Picture 7">
            <a:extLst>
              <a:ext uri="{FF2B5EF4-FFF2-40B4-BE49-F238E27FC236}">
                <a16:creationId xmlns:a16="http://schemas.microsoft.com/office/drawing/2014/main" id="{7B7FF90C-5FA3-E7EC-8404-5C6DC94C6887}"/>
              </a:ext>
            </a:extLst>
          </p:cNvPr>
          <p:cNvPicPr>
            <a:picLocks noChangeAspect="1" noChangeArrowheads="1"/>
          </p:cNvPicPr>
          <p:nvPr/>
        </p:nvPicPr>
        <p:blipFill>
          <a:blip r:embed="rId6"/>
          <a:srcRect/>
          <a:stretch>
            <a:fillRect/>
          </a:stretch>
        </p:blipFill>
        <p:spPr bwMode="auto">
          <a:xfrm>
            <a:off x="1708151" y="4143376"/>
            <a:ext cx="8924925" cy="66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280584" name="Picture 8">
            <a:extLst>
              <a:ext uri="{FF2B5EF4-FFF2-40B4-BE49-F238E27FC236}">
                <a16:creationId xmlns:a16="http://schemas.microsoft.com/office/drawing/2014/main" id="{EF6FD62E-885F-CA17-B77E-F5816B43856B}"/>
              </a:ext>
            </a:extLst>
          </p:cNvPr>
          <p:cNvPicPr>
            <a:picLocks noChangeAspect="1" noChangeArrowheads="1"/>
          </p:cNvPicPr>
          <p:nvPr/>
        </p:nvPicPr>
        <p:blipFill>
          <a:blip r:embed="rId7"/>
          <a:srcRect/>
          <a:stretch>
            <a:fillRect/>
          </a:stretch>
        </p:blipFill>
        <p:spPr bwMode="auto">
          <a:xfrm>
            <a:off x="1631951" y="4930776"/>
            <a:ext cx="8664575" cy="449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280585" name="Picture 9">
            <a:extLst>
              <a:ext uri="{FF2B5EF4-FFF2-40B4-BE49-F238E27FC236}">
                <a16:creationId xmlns:a16="http://schemas.microsoft.com/office/drawing/2014/main" id="{0E7E59EA-59E7-EF48-ACB3-0FC39F269FF8}"/>
              </a:ext>
            </a:extLst>
          </p:cNvPr>
          <p:cNvPicPr>
            <a:picLocks noChangeAspect="1" noChangeArrowheads="1"/>
          </p:cNvPicPr>
          <p:nvPr/>
        </p:nvPicPr>
        <p:blipFill>
          <a:blip r:embed="rId8"/>
          <a:srcRect/>
          <a:stretch>
            <a:fillRect/>
          </a:stretch>
        </p:blipFill>
        <p:spPr bwMode="auto">
          <a:xfrm>
            <a:off x="1719263" y="5495926"/>
            <a:ext cx="4451350" cy="741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280586" name="Picture 11">
            <a:extLst>
              <a:ext uri="{FF2B5EF4-FFF2-40B4-BE49-F238E27FC236}">
                <a16:creationId xmlns:a16="http://schemas.microsoft.com/office/drawing/2014/main" id="{18898632-97EC-7846-70A1-1F9D58709A4D}"/>
              </a:ext>
            </a:extLst>
          </p:cNvPr>
          <p:cNvPicPr>
            <a:picLocks noChangeAspect="1" noChangeArrowheads="1"/>
          </p:cNvPicPr>
          <p:nvPr/>
        </p:nvPicPr>
        <p:blipFill>
          <a:blip r:embed="rId9"/>
          <a:srcRect/>
          <a:stretch>
            <a:fillRect/>
          </a:stretch>
        </p:blipFill>
        <p:spPr bwMode="auto">
          <a:xfrm>
            <a:off x="6535739" y="1035050"/>
            <a:ext cx="3811587"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28683" name="Slide Number Placeholder 1">
            <a:extLst>
              <a:ext uri="{FF2B5EF4-FFF2-40B4-BE49-F238E27FC236}">
                <a16:creationId xmlns:a16="http://schemas.microsoft.com/office/drawing/2014/main" id="{8823A8ED-6D92-4AE8-002C-82DDDB7A0F63}"/>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ts val="2200"/>
              </a:lnSpc>
              <a:spcBef>
                <a:spcPct val="50000"/>
              </a:spcBef>
              <a:defRPr>
                <a:solidFill>
                  <a:schemeClr val="tx1"/>
                </a:solidFill>
                <a:latin typeface="Arial" panose="020B0604020202020204" pitchFamily="34" charset="0"/>
                <a:ea typeface="ＭＳ Ｐゴシック" panose="020B0600070205080204" pitchFamily="34" charset="-128"/>
              </a:defRPr>
            </a:lvl1pPr>
            <a:lvl2pPr marL="742950" indent="-285750">
              <a:spcBef>
                <a:spcPct val="50000"/>
              </a:spcBef>
              <a:buClr>
                <a:schemeClr val="hlink"/>
              </a:buClr>
              <a:buFont typeface="Wingdings" panose="05000000000000000000" pitchFamily="2" charset="2"/>
              <a:buChar char="§"/>
              <a:defRPr>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buClr>
                <a:schemeClr val="hlink"/>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buClr>
                <a:schemeClr val="hlink"/>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9pPr>
          </a:lstStyle>
          <a:p>
            <a:pPr>
              <a:lnSpc>
                <a:spcPct val="100000"/>
              </a:lnSpc>
              <a:spcBef>
                <a:spcPct val="0"/>
              </a:spcBef>
            </a:pPr>
            <a:fld id="{A7ACA15D-059D-43B3-A6C8-231684E954FA}" type="slidenum">
              <a:rPr lang="en-US" altLang="en-US"/>
              <a:pPr>
                <a:lnSpc>
                  <a:spcPct val="100000"/>
                </a:lnSpc>
                <a:spcBef>
                  <a:spcPct val="0"/>
                </a:spcBef>
              </a:pPr>
              <a:t>23</a:t>
            </a:fld>
            <a:endParaRPr lang="en-US"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8058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80583"/>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28058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5">
            <a:extLst>
              <a:ext uri="{FF2B5EF4-FFF2-40B4-BE49-F238E27FC236}">
                <a16:creationId xmlns:a16="http://schemas.microsoft.com/office/drawing/2014/main" id="{7025C24B-3375-F357-659C-32E7BCC770CC}"/>
              </a:ext>
            </a:extLst>
          </p:cNvPr>
          <p:cNvSpPr>
            <a:spLocks noGrp="1" noChangeArrowheads="1"/>
          </p:cNvSpPr>
          <p:nvPr>
            <p:ph type="title"/>
          </p:nvPr>
        </p:nvSpPr>
        <p:spPr/>
        <p:txBody>
          <a:bodyPr/>
          <a:lstStyle/>
          <a:p>
            <a:pPr eaLnBrk="1" hangingPunct="1"/>
            <a:r>
              <a:rPr lang="en-US" altLang="en-US"/>
              <a:t>Moment of Inertia</a:t>
            </a:r>
          </a:p>
        </p:txBody>
      </p:sp>
      <p:sp>
        <p:nvSpPr>
          <p:cNvPr id="29699" name="Rectangle 6">
            <a:extLst>
              <a:ext uri="{FF2B5EF4-FFF2-40B4-BE49-F238E27FC236}">
                <a16:creationId xmlns:a16="http://schemas.microsoft.com/office/drawing/2014/main" id="{3ED56261-C56E-CA5D-C516-CD51170F1661}"/>
              </a:ext>
            </a:extLst>
          </p:cNvPr>
          <p:cNvSpPr>
            <a:spLocks noGrp="1" noChangeArrowheads="1"/>
          </p:cNvSpPr>
          <p:nvPr>
            <p:ph idx="1"/>
          </p:nvPr>
        </p:nvSpPr>
        <p:spPr/>
        <p:txBody>
          <a:bodyPr>
            <a:normAutofit fontScale="85000" lnSpcReduction="20000"/>
          </a:bodyPr>
          <a:lstStyle/>
          <a:p>
            <a:pPr marL="0" indent="0"/>
            <a:r>
              <a:rPr lang="en-US" altLang="en-US" dirty="0"/>
              <a:t>The definition of moment of inertia is </a:t>
            </a:r>
          </a:p>
          <a:p>
            <a:pPr marL="0" indent="0"/>
            <a:endParaRPr lang="en-US" altLang="en-US" dirty="0"/>
          </a:p>
          <a:p>
            <a:pPr marL="0" indent="0"/>
            <a:r>
              <a:rPr lang="en-US" altLang="en-US" dirty="0"/>
              <a:t>The dimensions of moment of inertia are ML</a:t>
            </a:r>
            <a:r>
              <a:rPr lang="en-US" altLang="en-US" baseline="30000" dirty="0"/>
              <a:t>2</a:t>
            </a:r>
            <a:r>
              <a:rPr lang="en-US" altLang="en-US" dirty="0"/>
              <a:t> and its SI units are kg</a:t>
            </a:r>
            <a:r>
              <a:rPr lang="en-US" altLang="en-US" baseline="30000" dirty="0"/>
              <a:t>.</a:t>
            </a:r>
            <a:r>
              <a:rPr lang="en-US" altLang="en-US" dirty="0"/>
              <a:t>m</a:t>
            </a:r>
            <a:r>
              <a:rPr lang="en-US" altLang="en-US" baseline="30000" dirty="0"/>
              <a:t>2.</a:t>
            </a:r>
          </a:p>
          <a:p>
            <a:pPr marL="0" indent="0"/>
            <a:r>
              <a:rPr lang="en-US" altLang="en-US" dirty="0"/>
              <a:t>We can calculate the moment of inertia of an object more easily by assuming it is divided into many small volume elements, each of mass </a:t>
            </a:r>
            <a:r>
              <a:rPr lang="en-US" altLang="en-US" dirty="0" err="1">
                <a:latin typeface="Symbol" panose="05050102010706020507" pitchFamily="18" charset="2"/>
              </a:rPr>
              <a:t>D</a:t>
            </a:r>
            <a:r>
              <a:rPr lang="en-US" altLang="en-US" dirty="0" err="1"/>
              <a:t>m</a:t>
            </a:r>
            <a:r>
              <a:rPr lang="en-US" altLang="en-US" baseline="-25000" dirty="0" err="1"/>
              <a:t>i</a:t>
            </a:r>
            <a:r>
              <a:rPr lang="en-US" altLang="en-US" baseline="-25000" dirty="0"/>
              <a:t>.</a:t>
            </a:r>
          </a:p>
          <a:p>
            <a:pPr marL="0" indent="0"/>
            <a:r>
              <a:rPr lang="en-US" altLang="en-US" dirty="0">
                <a:solidFill>
                  <a:srgbClr val="7030A0"/>
                </a:solidFill>
              </a:rPr>
              <a:t>Mass is an inherent property of an object, but the moment of inertia depends on the choice of rotational axis.</a:t>
            </a:r>
          </a:p>
          <a:p>
            <a:pPr marL="0" indent="0"/>
            <a:r>
              <a:rPr lang="en-US" altLang="en-US" dirty="0"/>
              <a:t>Moment of inertia is a measure of the resistance of an object to changes in its rotational motion, similar to mass being a measure of an object</a:t>
            </a:r>
            <a:r>
              <a:rPr lang="ja-JP" altLang="en-US" dirty="0"/>
              <a:t>’</a:t>
            </a:r>
            <a:r>
              <a:rPr lang="en-US" altLang="ja-JP" dirty="0"/>
              <a:t>s resistance to changes in its translational motion.</a:t>
            </a:r>
          </a:p>
          <a:p>
            <a:pPr marL="0" indent="0"/>
            <a:endParaRPr lang="en-US" altLang="ja-JP" dirty="0"/>
          </a:p>
          <a:p>
            <a:pPr lvl="1" eaLnBrk="1" hangingPunct="1"/>
            <a:r>
              <a:rPr lang="en-US" altLang="en-US" sz="2800" dirty="0"/>
              <a:t>The moment of inertia depends on the mass and how the mass is distributed around the rotational axis.</a:t>
            </a:r>
          </a:p>
        </p:txBody>
      </p:sp>
      <p:graphicFrame>
        <p:nvGraphicFramePr>
          <p:cNvPr id="29700" name="Object 4">
            <a:extLst>
              <a:ext uri="{FF2B5EF4-FFF2-40B4-BE49-F238E27FC236}">
                <a16:creationId xmlns:a16="http://schemas.microsoft.com/office/drawing/2014/main" id="{4DFA1676-6992-858B-4023-15219B14CB51}"/>
              </a:ext>
            </a:extLst>
          </p:cNvPr>
          <p:cNvGraphicFramePr>
            <a:graphicFrameLocks noChangeAspect="1"/>
          </p:cNvGraphicFramePr>
          <p:nvPr>
            <p:extLst>
              <p:ext uri="{D42A27DB-BD31-4B8C-83A1-F6EECF244321}">
                <p14:modId xmlns:p14="http://schemas.microsoft.com/office/powerpoint/2010/main" val="4255296411"/>
              </p:ext>
            </p:extLst>
          </p:nvPr>
        </p:nvGraphicFramePr>
        <p:xfrm>
          <a:off x="6345381" y="1825625"/>
          <a:ext cx="1424247" cy="661258"/>
        </p:xfrm>
        <a:graphic>
          <a:graphicData uri="http://schemas.openxmlformats.org/presentationml/2006/ole">
            <mc:AlternateContent xmlns:mc="http://schemas.openxmlformats.org/markup-compatibility/2006">
              <mc:Choice xmlns:v="urn:schemas-microsoft-com:vml" Requires="v">
                <p:oleObj name="Equation" r:id="rId2" imgW="736600" imgH="342900" progId="Equation.DSMT4">
                  <p:embed/>
                </p:oleObj>
              </mc:Choice>
              <mc:Fallback>
                <p:oleObj name="Equation" r:id="rId2" imgW="736600" imgH="342900" progId="Equation.DSMT4">
                  <p:embed/>
                  <p:pic>
                    <p:nvPicPr>
                      <p:cNvPr id="29700" name="Object 4">
                        <a:extLst>
                          <a:ext uri="{FF2B5EF4-FFF2-40B4-BE49-F238E27FC236}">
                            <a16:creationId xmlns:a16="http://schemas.microsoft.com/office/drawing/2014/main" id="{4DFA1676-6992-858B-4023-15219B14CB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45381" y="1825625"/>
                        <a:ext cx="1424247" cy="661258"/>
                      </a:xfrm>
                      <a:prstGeom prst="rect">
                        <a:avLst/>
                      </a:prstGeom>
                      <a:noFill/>
                      <a:ln>
                        <a:noFill/>
                      </a:ln>
                      <a:effectLst/>
                    </p:spPr>
                  </p:pic>
                </p:oleObj>
              </mc:Fallback>
            </mc:AlternateContent>
          </a:graphicData>
        </a:graphic>
      </p:graphicFrame>
      <p:sp>
        <p:nvSpPr>
          <p:cNvPr id="29702" name="Slide Number Placeholder 1">
            <a:extLst>
              <a:ext uri="{FF2B5EF4-FFF2-40B4-BE49-F238E27FC236}">
                <a16:creationId xmlns:a16="http://schemas.microsoft.com/office/drawing/2014/main" id="{0D9ECB42-BD6D-528B-342D-0BA1AAB64C95}"/>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ts val="2200"/>
              </a:lnSpc>
              <a:spcBef>
                <a:spcPct val="50000"/>
              </a:spcBef>
              <a:defRPr>
                <a:solidFill>
                  <a:schemeClr val="tx1"/>
                </a:solidFill>
                <a:latin typeface="Arial" panose="020B0604020202020204" pitchFamily="34" charset="0"/>
                <a:ea typeface="ＭＳ Ｐゴシック" panose="020B0600070205080204" pitchFamily="34" charset="-128"/>
              </a:defRPr>
            </a:lvl1pPr>
            <a:lvl2pPr marL="742950" indent="-285750">
              <a:spcBef>
                <a:spcPct val="50000"/>
              </a:spcBef>
              <a:buClr>
                <a:schemeClr val="hlink"/>
              </a:buClr>
              <a:buFont typeface="Wingdings" panose="05000000000000000000" pitchFamily="2" charset="2"/>
              <a:buChar char="§"/>
              <a:defRPr>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buClr>
                <a:schemeClr val="hlink"/>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buClr>
                <a:schemeClr val="hlink"/>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9pPr>
          </a:lstStyle>
          <a:p>
            <a:pPr>
              <a:lnSpc>
                <a:spcPct val="100000"/>
              </a:lnSpc>
              <a:spcBef>
                <a:spcPct val="0"/>
              </a:spcBef>
            </a:pPr>
            <a:fld id="{67A2269D-9B24-41C2-A4A0-C1BBC26018AF}" type="slidenum">
              <a:rPr lang="en-US" altLang="en-US"/>
              <a:pPr>
                <a:lnSpc>
                  <a:spcPct val="100000"/>
                </a:lnSpc>
                <a:spcBef>
                  <a:spcPct val="0"/>
                </a:spcBef>
              </a:pPr>
              <a:t>24</a:t>
            </a:fld>
            <a:endParaRPr lang="en-US" alt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1572A5-9170-7A65-056C-AE98963260DE}"/>
              </a:ext>
            </a:extLst>
          </p:cNvPr>
          <p:cNvSpPr>
            <a:spLocks noGrp="1"/>
          </p:cNvSpPr>
          <p:nvPr>
            <p:ph type="title"/>
          </p:nvPr>
        </p:nvSpPr>
        <p:spPr/>
        <p:txBody>
          <a:bodyPr/>
          <a:lstStyle/>
          <a:p>
            <a:endParaRPr lang="en-HK"/>
          </a:p>
        </p:txBody>
      </p:sp>
      <p:sp>
        <p:nvSpPr>
          <p:cNvPr id="3" name="Content Placeholder 2">
            <a:extLst>
              <a:ext uri="{FF2B5EF4-FFF2-40B4-BE49-F238E27FC236}">
                <a16:creationId xmlns:a16="http://schemas.microsoft.com/office/drawing/2014/main" id="{84959F22-741C-5881-4098-4A51A98A9B79}"/>
              </a:ext>
            </a:extLst>
          </p:cNvPr>
          <p:cNvSpPr>
            <a:spLocks noGrp="1"/>
          </p:cNvSpPr>
          <p:nvPr>
            <p:ph idx="1"/>
          </p:nvPr>
        </p:nvSpPr>
        <p:spPr/>
        <p:txBody>
          <a:bodyPr/>
          <a:lstStyle/>
          <a:p>
            <a:endParaRPr lang="en-HK"/>
          </a:p>
        </p:txBody>
      </p:sp>
      <p:pic>
        <p:nvPicPr>
          <p:cNvPr id="5" name="Picture 4">
            <a:extLst>
              <a:ext uri="{FF2B5EF4-FFF2-40B4-BE49-F238E27FC236}">
                <a16:creationId xmlns:a16="http://schemas.microsoft.com/office/drawing/2014/main" id="{AB728C4E-7EDE-93CA-6FE2-72F3A8B129A4}"/>
              </a:ext>
            </a:extLst>
          </p:cNvPr>
          <p:cNvPicPr>
            <a:picLocks noChangeAspect="1"/>
          </p:cNvPicPr>
          <p:nvPr/>
        </p:nvPicPr>
        <p:blipFill>
          <a:blip r:embed="rId2"/>
          <a:stretch>
            <a:fillRect/>
          </a:stretch>
        </p:blipFill>
        <p:spPr>
          <a:xfrm>
            <a:off x="1592890" y="0"/>
            <a:ext cx="9006219" cy="6858000"/>
          </a:xfrm>
          <a:prstGeom prst="rect">
            <a:avLst/>
          </a:prstGeom>
        </p:spPr>
      </p:pic>
    </p:spTree>
    <p:extLst>
      <p:ext uri="{BB962C8B-B14F-4D97-AF65-F5344CB8AC3E}">
        <p14:creationId xmlns:p14="http://schemas.microsoft.com/office/powerpoint/2010/main" val="40105323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a:extLst>
              <a:ext uri="{FF2B5EF4-FFF2-40B4-BE49-F238E27FC236}">
                <a16:creationId xmlns:a16="http://schemas.microsoft.com/office/drawing/2014/main" id="{C76ED18C-4669-6AC3-2EFF-11C3FC7BA162}"/>
              </a:ext>
            </a:extLst>
          </p:cNvPr>
          <p:cNvSpPr>
            <a:spLocks noGrp="1" noChangeArrowheads="1"/>
          </p:cNvSpPr>
          <p:nvPr>
            <p:ph type="title"/>
          </p:nvPr>
        </p:nvSpPr>
        <p:spPr/>
        <p:txBody>
          <a:bodyPr/>
          <a:lstStyle/>
          <a:p>
            <a:pPr eaLnBrk="1" hangingPunct="1"/>
            <a:r>
              <a:rPr lang="en-US" altLang="en-US" dirty="0"/>
              <a:t>Moment of Inertia, </a:t>
            </a:r>
            <a:r>
              <a:rPr lang="en-US" altLang="en-US" dirty="0" err="1"/>
              <a:t>cont</a:t>
            </a:r>
            <a:endParaRPr lang="en-US" altLang="en-US" dirty="0"/>
          </a:p>
        </p:txBody>
      </p:sp>
      <p:sp>
        <p:nvSpPr>
          <p:cNvPr id="30723" name="Rectangle 3">
            <a:extLst>
              <a:ext uri="{FF2B5EF4-FFF2-40B4-BE49-F238E27FC236}">
                <a16:creationId xmlns:a16="http://schemas.microsoft.com/office/drawing/2014/main" id="{88569C8B-E851-D0EC-6F4B-05E83D22016F}"/>
              </a:ext>
            </a:extLst>
          </p:cNvPr>
          <p:cNvSpPr>
            <a:spLocks noGrp="1" noChangeArrowheads="1"/>
          </p:cNvSpPr>
          <p:nvPr>
            <p:ph idx="1"/>
          </p:nvPr>
        </p:nvSpPr>
        <p:spPr>
          <a:xfrm>
            <a:off x="504304" y="1354137"/>
            <a:ext cx="11072553" cy="4819447"/>
          </a:xfrm>
        </p:spPr>
        <p:txBody>
          <a:bodyPr>
            <a:normAutofit fontScale="92500" lnSpcReduction="20000"/>
          </a:bodyPr>
          <a:lstStyle/>
          <a:p>
            <a:pPr marL="0" indent="0"/>
            <a:r>
              <a:rPr lang="en-US" altLang="en-US" dirty="0"/>
              <a:t>The moment of inertia of a system of discrete particles can be calculated by applying the definition for I.</a:t>
            </a:r>
          </a:p>
          <a:p>
            <a:pPr marL="0" indent="0"/>
            <a:r>
              <a:rPr lang="en-US" altLang="en-US" dirty="0"/>
              <a:t>For a continuous rigid object (such as a rod or a sphere), imagine the object to be divided into many small elements, each having a mass of </a:t>
            </a:r>
            <a:r>
              <a:rPr lang="el-GR" altLang="en-US" i="1" dirty="0">
                <a:latin typeface="Lucida Grande"/>
                <a:cs typeface="Arial" panose="020B0604020202020204" pitchFamily="34" charset="0"/>
              </a:rPr>
              <a:t>Δ</a:t>
            </a:r>
            <a:r>
              <a:rPr lang="en-US" altLang="en-US" i="1" dirty="0">
                <a:cs typeface="Arial" panose="020B0604020202020204" pitchFamily="34" charset="0"/>
              </a:rPr>
              <a:t>m</a:t>
            </a:r>
            <a:r>
              <a:rPr lang="en-US" altLang="en-US" i="1" baseline="-25000" dirty="0">
                <a:cs typeface="Arial" panose="020B0604020202020204" pitchFamily="34" charset="0"/>
              </a:rPr>
              <a:t>i.</a:t>
            </a:r>
            <a:endParaRPr lang="en-US" altLang="en-US" dirty="0"/>
          </a:p>
          <a:p>
            <a:pPr marL="0" indent="0"/>
            <a:r>
              <a:rPr lang="en-US" altLang="en-US" dirty="0"/>
              <a:t>We can rewrite the expression for </a:t>
            </a:r>
            <a:r>
              <a:rPr lang="en-US" altLang="en-US" i="1" dirty="0"/>
              <a:t>I</a:t>
            </a:r>
            <a:r>
              <a:rPr lang="en-US" altLang="en-US" dirty="0"/>
              <a:t> in terms of </a:t>
            </a:r>
            <a:r>
              <a:rPr lang="en-US" altLang="en-US" dirty="0">
                <a:latin typeface="Symbol" panose="05050102010706020507" pitchFamily="18" charset="2"/>
              </a:rPr>
              <a:t>D</a:t>
            </a:r>
            <a:r>
              <a:rPr lang="en-US" altLang="en-US" i="1" dirty="0"/>
              <a:t>m.</a:t>
            </a:r>
          </a:p>
          <a:p>
            <a:pPr marL="0" indent="0"/>
            <a:endParaRPr lang="en-US" altLang="en-US" dirty="0"/>
          </a:p>
          <a:p>
            <a:pPr marL="0" indent="0"/>
            <a:endParaRPr lang="en-US" altLang="en-US" dirty="0"/>
          </a:p>
          <a:p>
            <a:pPr marL="0" indent="0"/>
            <a:r>
              <a:rPr lang="en-US" altLang="en-US" dirty="0"/>
              <a:t>With the small volume segment assumption (                                                       )</a:t>
            </a:r>
          </a:p>
          <a:p>
            <a:pPr marL="0" indent="0"/>
            <a:endParaRPr lang="en-US" altLang="en-US" dirty="0"/>
          </a:p>
          <a:p>
            <a:pPr marL="0" indent="0"/>
            <a:endParaRPr lang="en-US" altLang="en-US" dirty="0"/>
          </a:p>
          <a:p>
            <a:pPr marL="0" indent="0"/>
            <a:r>
              <a:rPr lang="en-US" altLang="en-US" dirty="0"/>
              <a:t>If </a:t>
            </a:r>
            <a:r>
              <a:rPr lang="en-US" altLang="en-US" i="1" dirty="0">
                <a:latin typeface="Symbol" panose="05050102010706020507" pitchFamily="18" charset="2"/>
              </a:rPr>
              <a:t>r</a:t>
            </a:r>
            <a:r>
              <a:rPr lang="en-US" altLang="en-US" dirty="0"/>
              <a:t> is constant, the integral can be evaluated with known geometry, otherwise its variation with position must be known.</a:t>
            </a:r>
          </a:p>
        </p:txBody>
      </p:sp>
      <p:graphicFrame>
        <p:nvGraphicFramePr>
          <p:cNvPr id="30724" name="Object 4">
            <a:extLst>
              <a:ext uri="{FF2B5EF4-FFF2-40B4-BE49-F238E27FC236}">
                <a16:creationId xmlns:a16="http://schemas.microsoft.com/office/drawing/2014/main" id="{8653F98B-56B5-4726-7C13-3347541798DB}"/>
              </a:ext>
            </a:extLst>
          </p:cNvPr>
          <p:cNvGraphicFramePr>
            <a:graphicFrameLocks noChangeAspect="1"/>
          </p:cNvGraphicFramePr>
          <p:nvPr>
            <p:extLst>
              <p:ext uri="{D42A27DB-BD31-4B8C-83A1-F6EECF244321}">
                <p14:modId xmlns:p14="http://schemas.microsoft.com/office/powerpoint/2010/main" val="2629369178"/>
              </p:ext>
            </p:extLst>
          </p:nvPr>
        </p:nvGraphicFramePr>
        <p:xfrm>
          <a:off x="2743199" y="3204230"/>
          <a:ext cx="3757353" cy="780337"/>
        </p:xfrm>
        <a:graphic>
          <a:graphicData uri="http://schemas.openxmlformats.org/presentationml/2006/ole">
            <mc:AlternateContent xmlns:mc="http://schemas.openxmlformats.org/markup-compatibility/2006">
              <mc:Choice xmlns:v="urn:schemas-microsoft-com:vml" Requires="v">
                <p:oleObj name="Equation" r:id="rId2" imgW="1713756" imgH="355446" progId="Equation.DSMT4">
                  <p:embed/>
                </p:oleObj>
              </mc:Choice>
              <mc:Fallback>
                <p:oleObj name="Equation" r:id="rId2" imgW="1713756" imgH="355446" progId="Equation.DSMT4">
                  <p:embed/>
                  <p:pic>
                    <p:nvPicPr>
                      <p:cNvPr id="30724" name="Object 4">
                        <a:extLst>
                          <a:ext uri="{FF2B5EF4-FFF2-40B4-BE49-F238E27FC236}">
                            <a16:creationId xmlns:a16="http://schemas.microsoft.com/office/drawing/2014/main" id="{8653F98B-56B5-4726-7C13-3347541798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3199" y="3204230"/>
                        <a:ext cx="3757353" cy="780337"/>
                      </a:xfrm>
                      <a:prstGeom prst="rect">
                        <a:avLst/>
                      </a:prstGeom>
                      <a:noFill/>
                      <a:ln>
                        <a:noFill/>
                      </a:ln>
                      <a:effectLst/>
                    </p:spPr>
                  </p:pic>
                </p:oleObj>
              </mc:Fallback>
            </mc:AlternateContent>
          </a:graphicData>
        </a:graphic>
      </p:graphicFrame>
      <p:sp>
        <p:nvSpPr>
          <p:cNvPr id="30726" name="Slide Number Placeholder 1">
            <a:extLst>
              <a:ext uri="{FF2B5EF4-FFF2-40B4-BE49-F238E27FC236}">
                <a16:creationId xmlns:a16="http://schemas.microsoft.com/office/drawing/2014/main" id="{33A7B6F0-8A11-292E-E45E-1854618F7D7B}"/>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ts val="2200"/>
              </a:lnSpc>
              <a:spcBef>
                <a:spcPct val="50000"/>
              </a:spcBef>
              <a:defRPr>
                <a:solidFill>
                  <a:schemeClr val="tx1"/>
                </a:solidFill>
                <a:latin typeface="Arial" panose="020B0604020202020204" pitchFamily="34" charset="0"/>
                <a:ea typeface="ＭＳ Ｐゴシック" panose="020B0600070205080204" pitchFamily="34" charset="-128"/>
              </a:defRPr>
            </a:lvl1pPr>
            <a:lvl2pPr marL="742950" indent="-285750">
              <a:spcBef>
                <a:spcPct val="50000"/>
              </a:spcBef>
              <a:buClr>
                <a:schemeClr val="hlink"/>
              </a:buClr>
              <a:buFont typeface="Wingdings" panose="05000000000000000000" pitchFamily="2" charset="2"/>
              <a:buChar char="§"/>
              <a:defRPr>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buClr>
                <a:schemeClr val="hlink"/>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buClr>
                <a:schemeClr val="hlink"/>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9pPr>
          </a:lstStyle>
          <a:p>
            <a:pPr>
              <a:lnSpc>
                <a:spcPct val="100000"/>
              </a:lnSpc>
              <a:spcBef>
                <a:spcPct val="0"/>
              </a:spcBef>
            </a:pPr>
            <a:fld id="{1AD00D8A-0657-46B2-9E1A-5007F597156A}" type="slidenum">
              <a:rPr lang="en-US" altLang="en-US"/>
              <a:pPr>
                <a:lnSpc>
                  <a:spcPct val="100000"/>
                </a:lnSpc>
                <a:spcBef>
                  <a:spcPct val="0"/>
                </a:spcBef>
              </a:pPr>
              <a:t>26</a:t>
            </a:fld>
            <a:endParaRPr lang="en-US" altLang="en-US"/>
          </a:p>
        </p:txBody>
      </p:sp>
      <p:graphicFrame>
        <p:nvGraphicFramePr>
          <p:cNvPr id="30727" name="Object 1">
            <a:extLst>
              <a:ext uri="{FF2B5EF4-FFF2-40B4-BE49-F238E27FC236}">
                <a16:creationId xmlns:a16="http://schemas.microsoft.com/office/drawing/2014/main" id="{D3486C43-7A6B-7431-5FAE-7013E2C93F24}"/>
              </a:ext>
            </a:extLst>
          </p:cNvPr>
          <p:cNvGraphicFramePr>
            <a:graphicFrameLocks noChangeAspect="1"/>
          </p:cNvGraphicFramePr>
          <p:nvPr>
            <p:extLst>
              <p:ext uri="{D42A27DB-BD31-4B8C-83A1-F6EECF244321}">
                <p14:modId xmlns:p14="http://schemas.microsoft.com/office/powerpoint/2010/main" val="2127881770"/>
              </p:ext>
            </p:extLst>
          </p:nvPr>
        </p:nvGraphicFramePr>
        <p:xfrm>
          <a:off x="6757523" y="3781888"/>
          <a:ext cx="4055143" cy="439737"/>
        </p:xfrm>
        <a:graphic>
          <a:graphicData uri="http://schemas.openxmlformats.org/presentationml/2006/ole">
            <mc:AlternateContent xmlns:mc="http://schemas.openxmlformats.org/markup-compatibility/2006">
              <mc:Choice xmlns:v="urn:schemas-microsoft-com:vml" Requires="v">
                <p:oleObj name="方程式" r:id="rId4" imgW="2222500" imgH="241300" progId="Equation.3">
                  <p:embed/>
                </p:oleObj>
              </mc:Choice>
              <mc:Fallback>
                <p:oleObj name="方程式" r:id="rId4" imgW="2222500" imgH="241300" progId="Equation.3">
                  <p:embed/>
                  <p:pic>
                    <p:nvPicPr>
                      <p:cNvPr id="30727" name="Object 1">
                        <a:extLst>
                          <a:ext uri="{FF2B5EF4-FFF2-40B4-BE49-F238E27FC236}">
                            <a16:creationId xmlns:a16="http://schemas.microsoft.com/office/drawing/2014/main" id="{D3486C43-7A6B-7431-5FAE-7013E2C93F2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57523" y="3781888"/>
                        <a:ext cx="4055143" cy="439737"/>
                      </a:xfrm>
                      <a:prstGeom prst="rect">
                        <a:avLst/>
                      </a:prstGeom>
                      <a:noFill/>
                      <a:ln>
                        <a:noFill/>
                      </a:ln>
                    </p:spPr>
                  </p:pic>
                </p:oleObj>
              </mc:Fallback>
            </mc:AlternateContent>
          </a:graphicData>
        </a:graphic>
      </p:graphicFrame>
      <p:graphicFrame>
        <p:nvGraphicFramePr>
          <p:cNvPr id="30728" name="Object 4">
            <a:extLst>
              <a:ext uri="{FF2B5EF4-FFF2-40B4-BE49-F238E27FC236}">
                <a16:creationId xmlns:a16="http://schemas.microsoft.com/office/drawing/2014/main" id="{60CDB17D-D057-1BE6-3350-C7C17B59F4E1}"/>
              </a:ext>
            </a:extLst>
          </p:cNvPr>
          <p:cNvGraphicFramePr>
            <a:graphicFrameLocks noChangeAspect="1"/>
          </p:cNvGraphicFramePr>
          <p:nvPr>
            <p:extLst>
              <p:ext uri="{D42A27DB-BD31-4B8C-83A1-F6EECF244321}">
                <p14:modId xmlns:p14="http://schemas.microsoft.com/office/powerpoint/2010/main" val="1603422265"/>
              </p:ext>
            </p:extLst>
          </p:nvPr>
        </p:nvGraphicFramePr>
        <p:xfrm>
          <a:off x="2285881" y="4548591"/>
          <a:ext cx="5425361" cy="549881"/>
        </p:xfrm>
        <a:graphic>
          <a:graphicData uri="http://schemas.openxmlformats.org/presentationml/2006/ole">
            <mc:AlternateContent xmlns:mc="http://schemas.openxmlformats.org/markup-compatibility/2006">
              <mc:Choice xmlns:v="urn:schemas-microsoft-com:vml" Requires="v">
                <p:oleObj name="方程式" r:id="rId6" imgW="2755900" imgH="279400" progId="Equation.3">
                  <p:embed/>
                </p:oleObj>
              </mc:Choice>
              <mc:Fallback>
                <p:oleObj name="方程式" r:id="rId6" imgW="2755900" imgH="279400" progId="Equation.3">
                  <p:embed/>
                  <p:pic>
                    <p:nvPicPr>
                      <p:cNvPr id="30728" name="Object 4">
                        <a:extLst>
                          <a:ext uri="{FF2B5EF4-FFF2-40B4-BE49-F238E27FC236}">
                            <a16:creationId xmlns:a16="http://schemas.microsoft.com/office/drawing/2014/main" id="{60CDB17D-D057-1BE6-3350-C7C17B59F4E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85881" y="4548591"/>
                        <a:ext cx="5425361" cy="549881"/>
                      </a:xfrm>
                      <a:prstGeom prst="rect">
                        <a:avLst/>
                      </a:prstGeom>
                      <a:noFill/>
                      <a:ln>
                        <a:noFill/>
                      </a:ln>
                    </p:spPr>
                  </p:pic>
                </p:oleObj>
              </mc:Fallback>
            </mc:AlternateContent>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4674" name="Picture 2">
            <a:extLst>
              <a:ext uri="{FF2B5EF4-FFF2-40B4-BE49-F238E27FC236}">
                <a16:creationId xmlns:a16="http://schemas.microsoft.com/office/drawing/2014/main" id="{D93B152F-7F58-03DF-A41F-85102A5B6E4B}"/>
              </a:ext>
            </a:extLst>
          </p:cNvPr>
          <p:cNvPicPr>
            <a:picLocks noChangeAspect="1" noChangeArrowheads="1"/>
          </p:cNvPicPr>
          <p:nvPr/>
        </p:nvPicPr>
        <p:blipFill>
          <a:blip r:embed="rId2"/>
          <a:srcRect/>
          <a:stretch>
            <a:fillRect/>
          </a:stretch>
        </p:blipFill>
        <p:spPr bwMode="auto">
          <a:xfrm>
            <a:off x="1631951" y="917576"/>
            <a:ext cx="5414963" cy="542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284675" name="Picture 3">
            <a:extLst>
              <a:ext uri="{FF2B5EF4-FFF2-40B4-BE49-F238E27FC236}">
                <a16:creationId xmlns:a16="http://schemas.microsoft.com/office/drawing/2014/main" id="{250B05D9-2C85-8281-1B46-69930B9860DF}"/>
              </a:ext>
            </a:extLst>
          </p:cNvPr>
          <p:cNvPicPr>
            <a:picLocks noChangeAspect="1" noChangeArrowheads="1"/>
          </p:cNvPicPr>
          <p:nvPr/>
        </p:nvPicPr>
        <p:blipFill>
          <a:blip r:embed="rId3"/>
          <a:srcRect/>
          <a:stretch>
            <a:fillRect/>
          </a:stretch>
        </p:blipFill>
        <p:spPr bwMode="auto">
          <a:xfrm>
            <a:off x="1644651" y="1536701"/>
            <a:ext cx="5603875" cy="1363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284676" name="Picture 5">
            <a:extLst>
              <a:ext uri="{FF2B5EF4-FFF2-40B4-BE49-F238E27FC236}">
                <a16:creationId xmlns:a16="http://schemas.microsoft.com/office/drawing/2014/main" id="{813F21A7-9A0E-C71A-2272-83DF8048D086}"/>
              </a:ext>
            </a:extLst>
          </p:cNvPr>
          <p:cNvPicPr>
            <a:picLocks noChangeAspect="1" noChangeArrowheads="1"/>
          </p:cNvPicPr>
          <p:nvPr/>
        </p:nvPicPr>
        <p:blipFill>
          <a:blip r:embed="rId4"/>
          <a:srcRect/>
          <a:stretch>
            <a:fillRect/>
          </a:stretch>
        </p:blipFill>
        <p:spPr bwMode="auto">
          <a:xfrm>
            <a:off x="2085976" y="3068639"/>
            <a:ext cx="2079625" cy="650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284677" name="Picture 7">
            <a:extLst>
              <a:ext uri="{FF2B5EF4-FFF2-40B4-BE49-F238E27FC236}">
                <a16:creationId xmlns:a16="http://schemas.microsoft.com/office/drawing/2014/main" id="{A6D17E30-A718-52FD-FA93-6219F0252ABE}"/>
              </a:ext>
            </a:extLst>
          </p:cNvPr>
          <p:cNvPicPr>
            <a:picLocks noChangeAspect="1" noChangeArrowheads="1"/>
          </p:cNvPicPr>
          <p:nvPr/>
        </p:nvPicPr>
        <p:blipFill>
          <a:blip r:embed="rId5"/>
          <a:srcRect/>
          <a:stretch>
            <a:fillRect/>
          </a:stretch>
        </p:blipFill>
        <p:spPr bwMode="auto">
          <a:xfrm>
            <a:off x="7354889" y="1509713"/>
            <a:ext cx="3201987" cy="3522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31750" name="Slide Number Placeholder 1">
            <a:extLst>
              <a:ext uri="{FF2B5EF4-FFF2-40B4-BE49-F238E27FC236}">
                <a16:creationId xmlns:a16="http://schemas.microsoft.com/office/drawing/2014/main" id="{74AD19C6-3EB4-EFE2-8E7F-A78DCC801223}"/>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ts val="2200"/>
              </a:lnSpc>
              <a:spcBef>
                <a:spcPct val="50000"/>
              </a:spcBef>
              <a:defRPr>
                <a:solidFill>
                  <a:schemeClr val="tx1"/>
                </a:solidFill>
                <a:latin typeface="Arial" panose="020B0604020202020204" pitchFamily="34" charset="0"/>
                <a:ea typeface="ＭＳ Ｐゴシック" panose="020B0600070205080204" pitchFamily="34" charset="-128"/>
              </a:defRPr>
            </a:lvl1pPr>
            <a:lvl2pPr marL="742950" indent="-285750">
              <a:spcBef>
                <a:spcPct val="50000"/>
              </a:spcBef>
              <a:buClr>
                <a:schemeClr val="hlink"/>
              </a:buClr>
              <a:buFont typeface="Wingdings" panose="05000000000000000000" pitchFamily="2" charset="2"/>
              <a:buChar char="§"/>
              <a:defRPr>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buClr>
                <a:schemeClr val="hlink"/>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buClr>
                <a:schemeClr val="hlink"/>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9pPr>
          </a:lstStyle>
          <a:p>
            <a:pPr>
              <a:lnSpc>
                <a:spcPct val="100000"/>
              </a:lnSpc>
              <a:spcBef>
                <a:spcPct val="0"/>
              </a:spcBef>
            </a:pPr>
            <a:fld id="{125AE643-4066-4F04-8421-121220EEAD1B}" type="slidenum">
              <a:rPr lang="en-US" altLang="en-US"/>
              <a:pPr>
                <a:lnSpc>
                  <a:spcPct val="100000"/>
                </a:lnSpc>
                <a:spcBef>
                  <a:spcPct val="0"/>
                </a:spcBef>
              </a:pPr>
              <a:t>27</a:t>
            </a:fld>
            <a:endParaRPr lang="en-US" altLang="en-US"/>
          </a:p>
        </p:txBody>
      </p:sp>
      <p:graphicFrame>
        <p:nvGraphicFramePr>
          <p:cNvPr id="2" name="Object 1">
            <a:extLst>
              <a:ext uri="{FF2B5EF4-FFF2-40B4-BE49-F238E27FC236}">
                <a16:creationId xmlns:a16="http://schemas.microsoft.com/office/drawing/2014/main" id="{537800AC-4979-FECC-53E3-C586F179DDE9}"/>
              </a:ext>
            </a:extLst>
          </p:cNvPr>
          <p:cNvGraphicFramePr>
            <a:graphicFrameLocks noChangeAspect="1"/>
          </p:cNvGraphicFramePr>
          <p:nvPr/>
        </p:nvGraphicFramePr>
        <p:xfrm>
          <a:off x="2085975" y="4797425"/>
          <a:ext cx="3811588" cy="590550"/>
        </p:xfrm>
        <a:graphic>
          <a:graphicData uri="http://schemas.openxmlformats.org/presentationml/2006/ole">
            <mc:AlternateContent xmlns:mc="http://schemas.openxmlformats.org/markup-compatibility/2006">
              <mc:Choice xmlns:v="urn:schemas-microsoft-com:vml" Requires="v">
                <p:oleObj name="方程式" r:id="rId6" imgW="2209800" imgH="342900" progId="Equation.3">
                  <p:embed/>
                </p:oleObj>
              </mc:Choice>
              <mc:Fallback>
                <p:oleObj name="方程式" r:id="rId6" imgW="2209800" imgH="342900" progId="Equation.3">
                  <p:embed/>
                  <p:pic>
                    <p:nvPicPr>
                      <p:cNvPr id="2" name="Object 1">
                        <a:extLst>
                          <a:ext uri="{FF2B5EF4-FFF2-40B4-BE49-F238E27FC236}">
                            <a16:creationId xmlns:a16="http://schemas.microsoft.com/office/drawing/2014/main" id="{537800AC-4979-FECC-53E3-C586F179DDE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85975" y="4797425"/>
                        <a:ext cx="3811588" cy="59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1753" name="Object 2">
            <a:extLst>
              <a:ext uri="{FF2B5EF4-FFF2-40B4-BE49-F238E27FC236}">
                <a16:creationId xmlns:a16="http://schemas.microsoft.com/office/drawing/2014/main" id="{C7D50707-1615-A536-F151-5BD8A130F697}"/>
              </a:ext>
            </a:extLst>
          </p:cNvPr>
          <p:cNvGraphicFramePr>
            <a:graphicFrameLocks noChangeAspect="1"/>
          </p:cNvGraphicFramePr>
          <p:nvPr/>
        </p:nvGraphicFramePr>
        <p:xfrm>
          <a:off x="7902575" y="736601"/>
          <a:ext cx="196850" cy="373063"/>
        </p:xfrm>
        <a:graphic>
          <a:graphicData uri="http://schemas.openxmlformats.org/presentationml/2006/ole">
            <mc:AlternateContent xmlns:mc="http://schemas.openxmlformats.org/markup-compatibility/2006">
              <mc:Choice xmlns:v="urn:schemas-microsoft-com:vml" Requires="v">
                <p:oleObj name="方程式" r:id="rId8" imgW="114151" imgH="215619" progId="Equation.3">
                  <p:embed/>
                </p:oleObj>
              </mc:Choice>
              <mc:Fallback>
                <p:oleObj name="方程式" r:id="rId8" imgW="114151" imgH="215619" progId="Equation.3">
                  <p:embed/>
                  <p:pic>
                    <p:nvPicPr>
                      <p:cNvPr id="31753" name="Object 2">
                        <a:extLst>
                          <a:ext uri="{FF2B5EF4-FFF2-40B4-BE49-F238E27FC236}">
                            <a16:creationId xmlns:a16="http://schemas.microsoft.com/office/drawing/2014/main" id="{C7D50707-1615-A536-F151-5BD8A130F69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902575" y="736601"/>
                        <a:ext cx="196850" cy="373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1754" name="Object 4">
            <a:extLst>
              <a:ext uri="{FF2B5EF4-FFF2-40B4-BE49-F238E27FC236}">
                <a16:creationId xmlns:a16="http://schemas.microsoft.com/office/drawing/2014/main" id="{B6269774-538E-0CF6-BE54-0F7971BC4065}"/>
              </a:ext>
            </a:extLst>
          </p:cNvPr>
          <p:cNvGraphicFramePr>
            <a:graphicFrameLocks noChangeAspect="1"/>
          </p:cNvGraphicFramePr>
          <p:nvPr/>
        </p:nvGraphicFramePr>
        <p:xfrm>
          <a:off x="2085976" y="3860800"/>
          <a:ext cx="5103813" cy="635000"/>
        </p:xfrm>
        <a:graphic>
          <a:graphicData uri="http://schemas.openxmlformats.org/presentationml/2006/ole">
            <mc:AlternateContent xmlns:mc="http://schemas.openxmlformats.org/markup-compatibility/2006">
              <mc:Choice xmlns:v="urn:schemas-microsoft-com:vml" Requires="v">
                <p:oleObj name="方程式" r:id="rId10" imgW="2959100" imgH="368300" progId="Equation.3">
                  <p:embed/>
                </p:oleObj>
              </mc:Choice>
              <mc:Fallback>
                <p:oleObj name="方程式" r:id="rId10" imgW="2959100" imgH="368300" progId="Equation.3">
                  <p:embed/>
                  <p:pic>
                    <p:nvPicPr>
                      <p:cNvPr id="31754" name="Object 4">
                        <a:extLst>
                          <a:ext uri="{FF2B5EF4-FFF2-40B4-BE49-F238E27FC236}">
                            <a16:creationId xmlns:a16="http://schemas.microsoft.com/office/drawing/2014/main" id="{B6269774-538E-0CF6-BE54-0F7971BC4065}"/>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085976" y="3860800"/>
                        <a:ext cx="5103813"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5699" name="Picture 2">
            <a:extLst>
              <a:ext uri="{FF2B5EF4-FFF2-40B4-BE49-F238E27FC236}">
                <a16:creationId xmlns:a16="http://schemas.microsoft.com/office/drawing/2014/main" id="{238BBE77-5E2F-6615-2BDC-26D5A8B98291}"/>
              </a:ext>
            </a:extLst>
          </p:cNvPr>
          <p:cNvPicPr>
            <a:picLocks noChangeAspect="1" noChangeArrowheads="1"/>
          </p:cNvPicPr>
          <p:nvPr/>
        </p:nvPicPr>
        <p:blipFill>
          <a:blip r:embed="rId2"/>
          <a:srcRect/>
          <a:stretch>
            <a:fillRect/>
          </a:stretch>
        </p:blipFill>
        <p:spPr bwMode="auto">
          <a:xfrm>
            <a:off x="1855788" y="969963"/>
            <a:ext cx="5929312" cy="557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285700" name="Picture 3">
            <a:extLst>
              <a:ext uri="{FF2B5EF4-FFF2-40B4-BE49-F238E27FC236}">
                <a16:creationId xmlns:a16="http://schemas.microsoft.com/office/drawing/2014/main" id="{2BA76940-8E2D-932D-4F66-9DD1D1A10D01}"/>
              </a:ext>
            </a:extLst>
          </p:cNvPr>
          <p:cNvPicPr>
            <a:picLocks noChangeAspect="1" noChangeArrowheads="1"/>
          </p:cNvPicPr>
          <p:nvPr/>
        </p:nvPicPr>
        <p:blipFill>
          <a:blip r:embed="rId3"/>
          <a:srcRect/>
          <a:stretch>
            <a:fillRect/>
          </a:stretch>
        </p:blipFill>
        <p:spPr bwMode="auto">
          <a:xfrm>
            <a:off x="1879601" y="1468438"/>
            <a:ext cx="7643813" cy="67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285701" name="Picture 5">
            <a:extLst>
              <a:ext uri="{FF2B5EF4-FFF2-40B4-BE49-F238E27FC236}">
                <a16:creationId xmlns:a16="http://schemas.microsoft.com/office/drawing/2014/main" id="{50B7A253-015B-7F3C-DFB0-7BBCB80B9349}"/>
              </a:ext>
            </a:extLst>
          </p:cNvPr>
          <p:cNvPicPr>
            <a:picLocks noChangeAspect="1" noChangeArrowheads="1"/>
          </p:cNvPicPr>
          <p:nvPr/>
        </p:nvPicPr>
        <p:blipFill>
          <a:blip r:embed="rId4"/>
          <a:srcRect/>
          <a:stretch>
            <a:fillRect/>
          </a:stretch>
        </p:blipFill>
        <p:spPr bwMode="auto">
          <a:xfrm>
            <a:off x="2063750" y="2398713"/>
            <a:ext cx="2484438" cy="3095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285702" name="Picture 6">
            <a:extLst>
              <a:ext uri="{FF2B5EF4-FFF2-40B4-BE49-F238E27FC236}">
                <a16:creationId xmlns:a16="http://schemas.microsoft.com/office/drawing/2014/main" id="{914B06D5-50D1-167C-D1A5-44626D4EFEF3}"/>
              </a:ext>
            </a:extLst>
          </p:cNvPr>
          <p:cNvPicPr>
            <a:picLocks noChangeAspect="1" noChangeArrowheads="1"/>
          </p:cNvPicPr>
          <p:nvPr/>
        </p:nvPicPr>
        <p:blipFill>
          <a:blip r:embed="rId5"/>
          <a:srcRect/>
          <a:stretch>
            <a:fillRect/>
          </a:stretch>
        </p:blipFill>
        <p:spPr bwMode="auto">
          <a:xfrm>
            <a:off x="2063750" y="2924175"/>
            <a:ext cx="5956300" cy="2535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285703" name="Picture 7">
            <a:extLst>
              <a:ext uri="{FF2B5EF4-FFF2-40B4-BE49-F238E27FC236}">
                <a16:creationId xmlns:a16="http://schemas.microsoft.com/office/drawing/2014/main" id="{12FB904B-ECBA-F5AD-D892-770A9DA71C3C}"/>
              </a:ext>
            </a:extLst>
          </p:cNvPr>
          <p:cNvPicPr>
            <a:picLocks noChangeAspect="1" noChangeArrowheads="1"/>
          </p:cNvPicPr>
          <p:nvPr/>
        </p:nvPicPr>
        <p:blipFill>
          <a:blip r:embed="rId6"/>
          <a:srcRect/>
          <a:stretch>
            <a:fillRect/>
          </a:stretch>
        </p:blipFill>
        <p:spPr bwMode="auto">
          <a:xfrm>
            <a:off x="8259764" y="2132014"/>
            <a:ext cx="2079625" cy="3451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32776" name="Slide Number Placeholder 1">
            <a:extLst>
              <a:ext uri="{FF2B5EF4-FFF2-40B4-BE49-F238E27FC236}">
                <a16:creationId xmlns:a16="http://schemas.microsoft.com/office/drawing/2014/main" id="{B2FCE2E9-8E6A-0656-FFCA-26F6141EA5FE}"/>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ts val="2200"/>
              </a:lnSpc>
              <a:spcBef>
                <a:spcPct val="50000"/>
              </a:spcBef>
              <a:defRPr>
                <a:solidFill>
                  <a:schemeClr val="tx1"/>
                </a:solidFill>
                <a:latin typeface="Arial" panose="020B0604020202020204" pitchFamily="34" charset="0"/>
                <a:ea typeface="ＭＳ Ｐゴシック" panose="020B0600070205080204" pitchFamily="34" charset="-128"/>
              </a:defRPr>
            </a:lvl1pPr>
            <a:lvl2pPr marL="742950" indent="-285750">
              <a:spcBef>
                <a:spcPct val="50000"/>
              </a:spcBef>
              <a:buClr>
                <a:schemeClr val="hlink"/>
              </a:buClr>
              <a:buFont typeface="Wingdings" panose="05000000000000000000" pitchFamily="2" charset="2"/>
              <a:buChar char="§"/>
              <a:defRPr>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buClr>
                <a:schemeClr val="hlink"/>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buClr>
                <a:schemeClr val="hlink"/>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9pPr>
          </a:lstStyle>
          <a:p>
            <a:pPr>
              <a:lnSpc>
                <a:spcPct val="100000"/>
              </a:lnSpc>
              <a:spcBef>
                <a:spcPct val="0"/>
              </a:spcBef>
            </a:pPr>
            <a:fld id="{55E4E96D-6DE4-4735-9B3F-2CED3CEAF2DF}" type="slidenum">
              <a:rPr lang="en-US" altLang="en-US"/>
              <a:pPr>
                <a:lnSpc>
                  <a:spcPct val="100000"/>
                </a:lnSpc>
                <a:spcBef>
                  <a:spcPct val="0"/>
                </a:spcBef>
              </a:pPr>
              <a:t>28</a:t>
            </a:fld>
            <a:endParaRPr lang="en-US" alt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a:extLst>
              <a:ext uri="{FF2B5EF4-FFF2-40B4-BE49-F238E27FC236}">
                <a16:creationId xmlns:a16="http://schemas.microsoft.com/office/drawing/2014/main" id="{FCD32BE8-5B2A-862F-2727-150BBAD52F41}"/>
              </a:ext>
            </a:extLst>
          </p:cNvPr>
          <p:cNvSpPr>
            <a:spLocks noGrp="1" noChangeArrowheads="1"/>
          </p:cNvSpPr>
          <p:nvPr>
            <p:ph type="title"/>
          </p:nvPr>
        </p:nvSpPr>
        <p:spPr>
          <a:xfrm>
            <a:off x="1703388" y="188913"/>
            <a:ext cx="8229600" cy="609600"/>
          </a:xfrm>
        </p:spPr>
        <p:txBody>
          <a:bodyPr>
            <a:normAutofit fontScale="90000"/>
          </a:bodyPr>
          <a:lstStyle/>
          <a:p>
            <a:pPr eaLnBrk="1" hangingPunct="1"/>
            <a:r>
              <a:rPr lang="en-US" altLang="en-US"/>
              <a:t>Moments of Inertia of Various Rigid Objects</a:t>
            </a:r>
          </a:p>
        </p:txBody>
      </p:sp>
      <p:pic>
        <p:nvPicPr>
          <p:cNvPr id="33796" name="Picture 5" descr="10T2">
            <a:extLst>
              <a:ext uri="{FF2B5EF4-FFF2-40B4-BE49-F238E27FC236}">
                <a16:creationId xmlns:a16="http://schemas.microsoft.com/office/drawing/2014/main" id="{93713B5B-D5B2-312D-5676-5D8F2A2C3B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25239" y="616743"/>
            <a:ext cx="5706687" cy="6279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7" name="Slide Number Placeholder 1">
            <a:extLst>
              <a:ext uri="{FF2B5EF4-FFF2-40B4-BE49-F238E27FC236}">
                <a16:creationId xmlns:a16="http://schemas.microsoft.com/office/drawing/2014/main" id="{9198DB9D-EF4B-2C2F-E0CE-9FB607CCAB9A}"/>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ts val="2200"/>
              </a:lnSpc>
              <a:spcBef>
                <a:spcPct val="50000"/>
              </a:spcBef>
              <a:defRPr>
                <a:solidFill>
                  <a:schemeClr val="tx1"/>
                </a:solidFill>
                <a:latin typeface="Arial" panose="020B0604020202020204" pitchFamily="34" charset="0"/>
                <a:ea typeface="ＭＳ Ｐゴシック" panose="020B0600070205080204" pitchFamily="34" charset="-128"/>
              </a:defRPr>
            </a:lvl1pPr>
            <a:lvl2pPr marL="742950" indent="-285750">
              <a:spcBef>
                <a:spcPct val="50000"/>
              </a:spcBef>
              <a:buClr>
                <a:schemeClr val="hlink"/>
              </a:buClr>
              <a:buFont typeface="Wingdings" panose="05000000000000000000" pitchFamily="2" charset="2"/>
              <a:buChar char="§"/>
              <a:defRPr>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buClr>
                <a:schemeClr val="hlink"/>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buClr>
                <a:schemeClr val="hlink"/>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9pPr>
          </a:lstStyle>
          <a:p>
            <a:pPr>
              <a:lnSpc>
                <a:spcPct val="100000"/>
              </a:lnSpc>
              <a:spcBef>
                <a:spcPct val="0"/>
              </a:spcBef>
            </a:pPr>
            <a:fld id="{2291715C-F911-4702-BC21-D805D80481BC}" type="slidenum">
              <a:rPr lang="en-US" altLang="en-US"/>
              <a:pPr>
                <a:lnSpc>
                  <a:spcPct val="100000"/>
                </a:lnSpc>
                <a:spcBef>
                  <a:spcPct val="0"/>
                </a:spcBef>
              </a:pPr>
              <a:t>29</a:t>
            </a:fld>
            <a:endParaRPr lang="en-US" alt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a:extLst>
              <a:ext uri="{FF2B5EF4-FFF2-40B4-BE49-F238E27FC236}">
                <a16:creationId xmlns:a16="http://schemas.microsoft.com/office/drawing/2014/main" id="{403285F3-F02E-31B6-96C7-0EB377919085}"/>
              </a:ext>
            </a:extLst>
          </p:cNvPr>
          <p:cNvSpPr>
            <a:spLocks noGrp="1" noChangeArrowheads="1"/>
          </p:cNvSpPr>
          <p:nvPr>
            <p:ph type="title"/>
          </p:nvPr>
        </p:nvSpPr>
        <p:spPr/>
        <p:txBody>
          <a:bodyPr/>
          <a:lstStyle/>
          <a:p>
            <a:pPr eaLnBrk="1" hangingPunct="1"/>
            <a:r>
              <a:rPr lang="en-US" altLang="en-US"/>
              <a:t>Rigid Object</a:t>
            </a:r>
          </a:p>
        </p:txBody>
      </p:sp>
      <p:sp>
        <p:nvSpPr>
          <p:cNvPr id="10243" name="Rectangle 3">
            <a:extLst>
              <a:ext uri="{FF2B5EF4-FFF2-40B4-BE49-F238E27FC236}">
                <a16:creationId xmlns:a16="http://schemas.microsoft.com/office/drawing/2014/main" id="{5B78D08B-08DB-97AF-B5EE-180601DFCDA8}"/>
              </a:ext>
            </a:extLst>
          </p:cNvPr>
          <p:cNvSpPr>
            <a:spLocks noGrp="1" noChangeArrowheads="1"/>
          </p:cNvSpPr>
          <p:nvPr>
            <p:ph idx="1"/>
          </p:nvPr>
        </p:nvSpPr>
        <p:spPr/>
        <p:txBody>
          <a:bodyPr/>
          <a:lstStyle/>
          <a:p>
            <a:pPr marL="0" indent="0"/>
            <a:r>
              <a:rPr lang="en-US" altLang="en-US"/>
              <a:t>A rigid object is one that is non-deformable.</a:t>
            </a:r>
          </a:p>
          <a:p>
            <a:pPr lvl="1" eaLnBrk="1" hangingPunct="1"/>
            <a:r>
              <a:rPr lang="en-US" altLang="en-US"/>
              <a:t>The relative locations of all particles making up the object remain constant.</a:t>
            </a:r>
          </a:p>
          <a:p>
            <a:pPr lvl="1" eaLnBrk="1" hangingPunct="1"/>
            <a:r>
              <a:rPr lang="en-US" altLang="en-US"/>
              <a:t>All real objects are deformable to some extent, but the rigid object model is very useful in many situations where the deformation is negligible.</a:t>
            </a:r>
          </a:p>
        </p:txBody>
      </p:sp>
      <p:sp>
        <p:nvSpPr>
          <p:cNvPr id="10245" name="Slide Number Placeholder 1">
            <a:extLst>
              <a:ext uri="{FF2B5EF4-FFF2-40B4-BE49-F238E27FC236}">
                <a16:creationId xmlns:a16="http://schemas.microsoft.com/office/drawing/2014/main" id="{B729192B-430D-5D08-4BF7-E8191327B96F}"/>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ts val="2200"/>
              </a:lnSpc>
              <a:spcBef>
                <a:spcPct val="50000"/>
              </a:spcBef>
              <a:defRPr>
                <a:solidFill>
                  <a:schemeClr val="tx1"/>
                </a:solidFill>
                <a:latin typeface="Arial" panose="020B0604020202020204" pitchFamily="34" charset="0"/>
                <a:ea typeface="ＭＳ Ｐゴシック" panose="020B0600070205080204" pitchFamily="34" charset="-128"/>
              </a:defRPr>
            </a:lvl1pPr>
            <a:lvl2pPr marL="742950" indent="-285750">
              <a:spcBef>
                <a:spcPct val="50000"/>
              </a:spcBef>
              <a:buClr>
                <a:schemeClr val="hlink"/>
              </a:buClr>
              <a:buFont typeface="Wingdings" panose="05000000000000000000" pitchFamily="2" charset="2"/>
              <a:buChar char="§"/>
              <a:defRPr>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buClr>
                <a:schemeClr val="hlink"/>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buClr>
                <a:schemeClr val="hlink"/>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9pPr>
          </a:lstStyle>
          <a:p>
            <a:pPr>
              <a:lnSpc>
                <a:spcPct val="100000"/>
              </a:lnSpc>
              <a:spcBef>
                <a:spcPct val="0"/>
              </a:spcBef>
            </a:pPr>
            <a:fld id="{8BE6E042-7C2A-4233-AE95-6F627B8E0E78}" type="slidenum">
              <a:rPr lang="en-US" altLang="en-US"/>
              <a:pPr>
                <a:lnSpc>
                  <a:spcPct val="100000"/>
                </a:lnSpc>
                <a:spcBef>
                  <a:spcPct val="0"/>
                </a:spcBef>
              </a:pPr>
              <a:t>3</a:t>
            </a:fld>
            <a:endParaRPr lang="en-US" alt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a:extLst>
              <a:ext uri="{FF2B5EF4-FFF2-40B4-BE49-F238E27FC236}">
                <a16:creationId xmlns:a16="http://schemas.microsoft.com/office/drawing/2014/main" id="{1BB0C471-D67F-9BA1-7F77-8028EA78F111}"/>
              </a:ext>
            </a:extLst>
          </p:cNvPr>
          <p:cNvSpPr>
            <a:spLocks noGrp="1" noChangeArrowheads="1"/>
          </p:cNvSpPr>
          <p:nvPr>
            <p:ph type="title"/>
          </p:nvPr>
        </p:nvSpPr>
        <p:spPr/>
        <p:txBody>
          <a:bodyPr/>
          <a:lstStyle/>
          <a:p>
            <a:pPr eaLnBrk="1" hangingPunct="1"/>
            <a:r>
              <a:rPr lang="en-US" altLang="en-US"/>
              <a:t>Parallel-Axis Theorem</a:t>
            </a:r>
          </a:p>
        </p:txBody>
      </p:sp>
      <p:sp>
        <p:nvSpPr>
          <p:cNvPr id="34819" name="Rectangle 3">
            <a:extLst>
              <a:ext uri="{FF2B5EF4-FFF2-40B4-BE49-F238E27FC236}">
                <a16:creationId xmlns:a16="http://schemas.microsoft.com/office/drawing/2014/main" id="{898986DE-8F9D-6FF7-4644-6838B0C9D77E}"/>
              </a:ext>
            </a:extLst>
          </p:cNvPr>
          <p:cNvSpPr>
            <a:spLocks noGrp="1" noChangeArrowheads="1"/>
          </p:cNvSpPr>
          <p:nvPr>
            <p:ph idx="1"/>
          </p:nvPr>
        </p:nvSpPr>
        <p:spPr/>
        <p:txBody>
          <a:bodyPr/>
          <a:lstStyle/>
          <a:p>
            <a:pPr marL="0" indent="0"/>
            <a:r>
              <a:rPr lang="en-US" altLang="en-US"/>
              <a:t>In the previous examples, the axis of rotation coincided with the axis of symmetry of the object.</a:t>
            </a:r>
          </a:p>
          <a:p>
            <a:pPr marL="0" indent="0"/>
            <a:r>
              <a:rPr lang="en-US" altLang="en-US"/>
              <a:t>For an arbitrary axis, the parallel-axis theorem often simplifies calculations.</a:t>
            </a:r>
          </a:p>
          <a:p>
            <a:pPr marL="0" indent="0"/>
            <a:r>
              <a:rPr lang="en-US" altLang="en-US"/>
              <a:t>The theorem states </a:t>
            </a:r>
            <a:r>
              <a:rPr lang="en-US" altLang="en-US" i="1"/>
              <a:t>I</a:t>
            </a:r>
            <a:r>
              <a:rPr lang="en-US" altLang="en-US"/>
              <a:t> = </a:t>
            </a:r>
            <a:r>
              <a:rPr lang="en-US" altLang="en-US" i="1"/>
              <a:t>I</a:t>
            </a:r>
            <a:r>
              <a:rPr lang="en-US" altLang="en-US" baseline="-25000"/>
              <a:t>CM</a:t>
            </a:r>
            <a:r>
              <a:rPr lang="en-US" altLang="en-US"/>
              <a:t> + </a:t>
            </a:r>
            <a:r>
              <a:rPr lang="en-US" altLang="en-US" i="1"/>
              <a:t>MD </a:t>
            </a:r>
            <a:r>
              <a:rPr lang="en-US" altLang="en-US" baseline="30000"/>
              <a:t>2</a:t>
            </a:r>
            <a:r>
              <a:rPr lang="en-US" altLang="en-US"/>
              <a:t> </a:t>
            </a:r>
          </a:p>
          <a:p>
            <a:pPr lvl="1" eaLnBrk="1" hangingPunct="1">
              <a:lnSpc>
                <a:spcPct val="90000"/>
              </a:lnSpc>
            </a:pPr>
            <a:r>
              <a:rPr lang="en-US" altLang="en-US" i="1"/>
              <a:t>I</a:t>
            </a:r>
            <a:r>
              <a:rPr lang="en-US" altLang="en-US"/>
              <a:t> is about any axis </a:t>
            </a:r>
            <a:r>
              <a:rPr lang="en-US" altLang="en-US" u="sng"/>
              <a:t>parallel</a:t>
            </a:r>
            <a:r>
              <a:rPr lang="en-US" altLang="en-US"/>
              <a:t> to the axis through the center of mass of the object.</a:t>
            </a:r>
          </a:p>
          <a:p>
            <a:pPr lvl="1" eaLnBrk="1" hangingPunct="1">
              <a:lnSpc>
                <a:spcPct val="90000"/>
              </a:lnSpc>
            </a:pPr>
            <a:r>
              <a:rPr lang="en-US" altLang="en-US" i="1"/>
              <a:t>I</a:t>
            </a:r>
            <a:r>
              <a:rPr lang="en-US" altLang="en-US" baseline="-25000"/>
              <a:t>CM </a:t>
            </a:r>
            <a:r>
              <a:rPr lang="en-US" altLang="en-US"/>
              <a:t> is about the axis through the center of mass.</a:t>
            </a:r>
          </a:p>
          <a:p>
            <a:pPr lvl="1" eaLnBrk="1" hangingPunct="1">
              <a:lnSpc>
                <a:spcPct val="90000"/>
              </a:lnSpc>
            </a:pPr>
            <a:r>
              <a:rPr lang="en-US" altLang="en-US" i="1"/>
              <a:t>D</a:t>
            </a:r>
            <a:r>
              <a:rPr lang="en-US" altLang="en-US"/>
              <a:t> is the distance from the center of mass axis to the arbitrary axis.</a:t>
            </a:r>
          </a:p>
        </p:txBody>
      </p:sp>
      <p:sp>
        <p:nvSpPr>
          <p:cNvPr id="34821" name="Slide Number Placeholder 1">
            <a:extLst>
              <a:ext uri="{FF2B5EF4-FFF2-40B4-BE49-F238E27FC236}">
                <a16:creationId xmlns:a16="http://schemas.microsoft.com/office/drawing/2014/main" id="{232234B5-9508-8FA3-7BC2-744704A7880E}"/>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ts val="2200"/>
              </a:lnSpc>
              <a:spcBef>
                <a:spcPct val="50000"/>
              </a:spcBef>
              <a:defRPr>
                <a:solidFill>
                  <a:schemeClr val="tx1"/>
                </a:solidFill>
                <a:latin typeface="Arial" panose="020B0604020202020204" pitchFamily="34" charset="0"/>
                <a:ea typeface="ＭＳ Ｐゴシック" panose="020B0600070205080204" pitchFamily="34" charset="-128"/>
              </a:defRPr>
            </a:lvl1pPr>
            <a:lvl2pPr marL="742950" indent="-285750">
              <a:spcBef>
                <a:spcPct val="50000"/>
              </a:spcBef>
              <a:buClr>
                <a:schemeClr val="hlink"/>
              </a:buClr>
              <a:buFont typeface="Wingdings" panose="05000000000000000000" pitchFamily="2" charset="2"/>
              <a:buChar char="§"/>
              <a:defRPr>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buClr>
                <a:schemeClr val="hlink"/>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buClr>
                <a:schemeClr val="hlink"/>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9pPr>
          </a:lstStyle>
          <a:p>
            <a:pPr>
              <a:lnSpc>
                <a:spcPct val="100000"/>
              </a:lnSpc>
              <a:spcBef>
                <a:spcPct val="0"/>
              </a:spcBef>
            </a:pPr>
            <a:fld id="{4DA7192C-33B4-403B-A8AC-C4675EBAF5BF}" type="slidenum">
              <a:rPr lang="en-US" altLang="en-US"/>
              <a:pPr>
                <a:lnSpc>
                  <a:spcPct val="100000"/>
                </a:lnSpc>
                <a:spcBef>
                  <a:spcPct val="0"/>
                </a:spcBef>
              </a:pPr>
              <a:t>30</a:t>
            </a:fld>
            <a:endParaRPr lang="en-US" altLang="en-U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a:extLst>
              <a:ext uri="{FF2B5EF4-FFF2-40B4-BE49-F238E27FC236}">
                <a16:creationId xmlns:a16="http://schemas.microsoft.com/office/drawing/2014/main" id="{7940E7AB-0DEA-0B68-922B-0C19A45CFCA1}"/>
              </a:ext>
            </a:extLst>
          </p:cNvPr>
          <p:cNvSpPr>
            <a:spLocks noGrp="1" noChangeArrowheads="1"/>
          </p:cNvSpPr>
          <p:nvPr>
            <p:ph type="title"/>
          </p:nvPr>
        </p:nvSpPr>
        <p:spPr/>
        <p:txBody>
          <a:bodyPr/>
          <a:lstStyle/>
          <a:p>
            <a:pPr eaLnBrk="1" hangingPunct="1"/>
            <a:r>
              <a:rPr lang="en-US" altLang="en-US"/>
              <a:t>Parallel-Axis Theorem (Derivation)</a:t>
            </a:r>
          </a:p>
        </p:txBody>
      </p:sp>
      <p:pic>
        <p:nvPicPr>
          <p:cNvPr id="288772" name="Picture 5">
            <a:extLst>
              <a:ext uri="{FF2B5EF4-FFF2-40B4-BE49-F238E27FC236}">
                <a16:creationId xmlns:a16="http://schemas.microsoft.com/office/drawing/2014/main" id="{9A5F151F-B2E9-F69F-9D2C-41C9FE302A5E}"/>
              </a:ext>
            </a:extLst>
          </p:cNvPr>
          <p:cNvPicPr>
            <a:picLocks noChangeAspect="1" noChangeArrowheads="1"/>
          </p:cNvPicPr>
          <p:nvPr/>
        </p:nvPicPr>
        <p:blipFill>
          <a:blip r:embed="rId2"/>
          <a:srcRect/>
          <a:stretch>
            <a:fillRect/>
          </a:stretch>
        </p:blipFill>
        <p:spPr bwMode="auto">
          <a:xfrm>
            <a:off x="1631950" y="3789364"/>
            <a:ext cx="2628900" cy="492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288773" name="Picture 3">
            <a:extLst>
              <a:ext uri="{FF2B5EF4-FFF2-40B4-BE49-F238E27FC236}">
                <a16:creationId xmlns:a16="http://schemas.microsoft.com/office/drawing/2014/main" id="{2AA197C9-0B56-ACA8-7B08-65911B603341}"/>
              </a:ext>
            </a:extLst>
          </p:cNvPr>
          <p:cNvPicPr>
            <a:picLocks noChangeAspect="1" noChangeArrowheads="1"/>
          </p:cNvPicPr>
          <p:nvPr/>
        </p:nvPicPr>
        <p:blipFill>
          <a:blip r:embed="rId3"/>
          <a:srcRect/>
          <a:stretch>
            <a:fillRect/>
          </a:stretch>
        </p:blipFill>
        <p:spPr bwMode="auto">
          <a:xfrm>
            <a:off x="4367214" y="5516563"/>
            <a:ext cx="2060575" cy="271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288774" name="Picture 4">
            <a:extLst>
              <a:ext uri="{FF2B5EF4-FFF2-40B4-BE49-F238E27FC236}">
                <a16:creationId xmlns:a16="http://schemas.microsoft.com/office/drawing/2014/main" id="{3EAB4E58-33D9-8DE7-6925-5A677D79DF6B}"/>
              </a:ext>
            </a:extLst>
          </p:cNvPr>
          <p:cNvPicPr>
            <a:picLocks noChangeAspect="1" noChangeArrowheads="1"/>
          </p:cNvPicPr>
          <p:nvPr/>
        </p:nvPicPr>
        <p:blipFill>
          <a:blip r:embed="rId4"/>
          <a:srcRect/>
          <a:stretch>
            <a:fillRect/>
          </a:stretch>
        </p:blipFill>
        <p:spPr bwMode="auto">
          <a:xfrm>
            <a:off x="7167563" y="5842000"/>
            <a:ext cx="919162" cy="285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288775" name="Picture 5">
            <a:extLst>
              <a:ext uri="{FF2B5EF4-FFF2-40B4-BE49-F238E27FC236}">
                <a16:creationId xmlns:a16="http://schemas.microsoft.com/office/drawing/2014/main" id="{DD51FB01-E81F-36CE-A298-E1EB31C20DAD}"/>
              </a:ext>
            </a:extLst>
          </p:cNvPr>
          <p:cNvPicPr>
            <a:picLocks noChangeAspect="1" noChangeArrowheads="1"/>
          </p:cNvPicPr>
          <p:nvPr/>
        </p:nvPicPr>
        <p:blipFill>
          <a:blip r:embed="rId5"/>
          <a:srcRect/>
          <a:stretch>
            <a:fillRect/>
          </a:stretch>
        </p:blipFill>
        <p:spPr bwMode="auto">
          <a:xfrm>
            <a:off x="6837363" y="5522913"/>
            <a:ext cx="1579562" cy="273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288777" name="Picture 6">
            <a:extLst>
              <a:ext uri="{FF2B5EF4-FFF2-40B4-BE49-F238E27FC236}">
                <a16:creationId xmlns:a16="http://schemas.microsoft.com/office/drawing/2014/main" id="{EF098F71-4218-C348-F7AD-3E5DBC5FA240}"/>
              </a:ext>
            </a:extLst>
          </p:cNvPr>
          <p:cNvPicPr>
            <a:picLocks noChangeAspect="1" noChangeArrowheads="1"/>
          </p:cNvPicPr>
          <p:nvPr/>
        </p:nvPicPr>
        <p:blipFill>
          <a:blip r:embed="rId6"/>
          <a:srcRect/>
          <a:stretch>
            <a:fillRect/>
          </a:stretch>
        </p:blipFill>
        <p:spPr bwMode="auto">
          <a:xfrm>
            <a:off x="1631950" y="1412875"/>
            <a:ext cx="2801938" cy="742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288778" name="Picture 8">
            <a:extLst>
              <a:ext uri="{FF2B5EF4-FFF2-40B4-BE49-F238E27FC236}">
                <a16:creationId xmlns:a16="http://schemas.microsoft.com/office/drawing/2014/main" id="{3E680762-DB24-F003-A4A8-26294845E954}"/>
              </a:ext>
            </a:extLst>
          </p:cNvPr>
          <p:cNvPicPr>
            <a:picLocks noChangeAspect="1" noChangeArrowheads="1"/>
          </p:cNvPicPr>
          <p:nvPr/>
        </p:nvPicPr>
        <p:blipFill>
          <a:blip r:embed="rId7"/>
          <a:srcRect/>
          <a:stretch>
            <a:fillRect/>
          </a:stretch>
        </p:blipFill>
        <p:spPr bwMode="auto">
          <a:xfrm>
            <a:off x="1758951" y="4281489"/>
            <a:ext cx="6748463" cy="1089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35850" name="Left Brace 3">
            <a:extLst>
              <a:ext uri="{FF2B5EF4-FFF2-40B4-BE49-F238E27FC236}">
                <a16:creationId xmlns:a16="http://schemas.microsoft.com/office/drawing/2014/main" id="{F05B481F-B413-CEFD-9047-1A50456E3557}"/>
              </a:ext>
            </a:extLst>
          </p:cNvPr>
          <p:cNvSpPr>
            <a:spLocks/>
          </p:cNvSpPr>
          <p:nvPr/>
        </p:nvSpPr>
        <p:spPr bwMode="auto">
          <a:xfrm rot="16200000">
            <a:off x="5178426" y="4103688"/>
            <a:ext cx="180975" cy="2546350"/>
          </a:xfrm>
          <a:prstGeom prst="leftBrace">
            <a:avLst>
              <a:gd name="adj1" fmla="val 16090"/>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lnSpc>
                <a:spcPts val="2200"/>
              </a:lnSpc>
              <a:spcBef>
                <a:spcPct val="50000"/>
              </a:spcBef>
              <a:defRPr>
                <a:solidFill>
                  <a:schemeClr val="tx1"/>
                </a:solidFill>
                <a:latin typeface="Arial" panose="020B0604020202020204" pitchFamily="34" charset="0"/>
                <a:ea typeface="ＭＳ Ｐゴシック" panose="020B0600070205080204" pitchFamily="34" charset="-128"/>
              </a:defRPr>
            </a:lvl1pPr>
            <a:lvl2pPr marL="742950" indent="-285750">
              <a:spcBef>
                <a:spcPct val="50000"/>
              </a:spcBef>
              <a:buClr>
                <a:schemeClr val="hlink"/>
              </a:buClr>
              <a:buFont typeface="Wingdings" panose="05000000000000000000" pitchFamily="2" charset="2"/>
              <a:buChar char="§"/>
              <a:defRPr>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buClr>
                <a:schemeClr val="hlink"/>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buClr>
                <a:schemeClr val="hlink"/>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9pPr>
          </a:lstStyle>
          <a:p>
            <a:pPr>
              <a:lnSpc>
                <a:spcPct val="100000"/>
              </a:lnSpc>
              <a:spcBef>
                <a:spcPct val="0"/>
              </a:spcBef>
            </a:pPr>
            <a:endParaRPr lang="en-US" altLang="en-US"/>
          </a:p>
        </p:txBody>
      </p:sp>
      <p:sp>
        <p:nvSpPr>
          <p:cNvPr id="35851" name="Left Brace 16">
            <a:extLst>
              <a:ext uri="{FF2B5EF4-FFF2-40B4-BE49-F238E27FC236}">
                <a16:creationId xmlns:a16="http://schemas.microsoft.com/office/drawing/2014/main" id="{FBE0ED6A-C2F8-B675-6926-3C2C40E214A8}"/>
              </a:ext>
            </a:extLst>
          </p:cNvPr>
          <p:cNvSpPr>
            <a:spLocks/>
          </p:cNvSpPr>
          <p:nvPr/>
        </p:nvSpPr>
        <p:spPr bwMode="auto">
          <a:xfrm rot="16200000">
            <a:off x="7502525" y="4489450"/>
            <a:ext cx="249238" cy="1760538"/>
          </a:xfrm>
          <a:prstGeom prst="leftBrace">
            <a:avLst>
              <a:gd name="adj1" fmla="val 16188"/>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lnSpc>
                <a:spcPts val="2200"/>
              </a:lnSpc>
              <a:spcBef>
                <a:spcPct val="50000"/>
              </a:spcBef>
              <a:defRPr>
                <a:solidFill>
                  <a:schemeClr val="tx1"/>
                </a:solidFill>
                <a:latin typeface="Arial" panose="020B0604020202020204" pitchFamily="34" charset="0"/>
                <a:ea typeface="ＭＳ Ｐゴシック" panose="020B0600070205080204" pitchFamily="34" charset="-128"/>
              </a:defRPr>
            </a:lvl1pPr>
            <a:lvl2pPr marL="742950" indent="-285750">
              <a:spcBef>
                <a:spcPct val="50000"/>
              </a:spcBef>
              <a:buClr>
                <a:schemeClr val="hlink"/>
              </a:buClr>
              <a:buFont typeface="Wingdings" panose="05000000000000000000" pitchFamily="2" charset="2"/>
              <a:buChar char="§"/>
              <a:defRPr>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buClr>
                <a:schemeClr val="hlink"/>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buClr>
                <a:schemeClr val="hlink"/>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9pPr>
          </a:lstStyle>
          <a:p>
            <a:pPr>
              <a:lnSpc>
                <a:spcPct val="100000"/>
              </a:lnSpc>
              <a:spcBef>
                <a:spcPct val="0"/>
              </a:spcBef>
            </a:pPr>
            <a:endParaRPr lang="en-US" altLang="en-US"/>
          </a:p>
        </p:txBody>
      </p:sp>
      <p:sp>
        <p:nvSpPr>
          <p:cNvPr id="35852" name="Slide Number Placeholder 1">
            <a:extLst>
              <a:ext uri="{FF2B5EF4-FFF2-40B4-BE49-F238E27FC236}">
                <a16:creationId xmlns:a16="http://schemas.microsoft.com/office/drawing/2014/main" id="{1FB0D009-92E5-C5FF-8A53-E64FC013E7CE}"/>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ts val="2200"/>
              </a:lnSpc>
              <a:spcBef>
                <a:spcPct val="50000"/>
              </a:spcBef>
              <a:defRPr>
                <a:solidFill>
                  <a:schemeClr val="tx1"/>
                </a:solidFill>
                <a:latin typeface="Arial" panose="020B0604020202020204" pitchFamily="34" charset="0"/>
                <a:ea typeface="ＭＳ Ｐゴシック" panose="020B0600070205080204" pitchFamily="34" charset="-128"/>
              </a:defRPr>
            </a:lvl1pPr>
            <a:lvl2pPr marL="742950" indent="-285750">
              <a:spcBef>
                <a:spcPct val="50000"/>
              </a:spcBef>
              <a:buClr>
                <a:schemeClr val="hlink"/>
              </a:buClr>
              <a:buFont typeface="Wingdings" panose="05000000000000000000" pitchFamily="2" charset="2"/>
              <a:buChar char="§"/>
              <a:defRPr>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buClr>
                <a:schemeClr val="hlink"/>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buClr>
                <a:schemeClr val="hlink"/>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9pPr>
          </a:lstStyle>
          <a:p>
            <a:pPr>
              <a:lnSpc>
                <a:spcPct val="100000"/>
              </a:lnSpc>
              <a:spcBef>
                <a:spcPct val="0"/>
              </a:spcBef>
            </a:pPr>
            <a:fld id="{0EE990D3-0479-4DDA-B6D0-C23F6FCDDAE9}" type="slidenum">
              <a:rPr lang="en-US" altLang="en-US"/>
              <a:pPr>
                <a:lnSpc>
                  <a:spcPct val="100000"/>
                </a:lnSpc>
                <a:spcBef>
                  <a:spcPct val="0"/>
                </a:spcBef>
              </a:pPr>
              <a:t>31</a:t>
            </a:fld>
            <a:endParaRPr lang="en-US" altLang="en-US"/>
          </a:p>
        </p:txBody>
      </p:sp>
      <p:pic>
        <p:nvPicPr>
          <p:cNvPr id="35853" name="Picture 14">
            <a:extLst>
              <a:ext uri="{FF2B5EF4-FFF2-40B4-BE49-F238E27FC236}">
                <a16:creationId xmlns:a16="http://schemas.microsoft.com/office/drawing/2014/main" id="{F2895278-8AAB-E0A0-CF94-40B260AB94C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373563" y="1555751"/>
            <a:ext cx="2735262" cy="2233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5854" name="Picture 15">
            <a:extLst>
              <a:ext uri="{FF2B5EF4-FFF2-40B4-BE49-F238E27FC236}">
                <a16:creationId xmlns:a16="http://schemas.microsoft.com/office/drawing/2014/main" id="{A82C1ABE-976C-0D27-0568-3C9915733AB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140575" y="908051"/>
            <a:ext cx="3219450" cy="3902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5855" name="Left Brace 16">
            <a:extLst>
              <a:ext uri="{FF2B5EF4-FFF2-40B4-BE49-F238E27FC236}">
                <a16:creationId xmlns:a16="http://schemas.microsoft.com/office/drawing/2014/main" id="{01AFECE3-3912-9D99-9E76-42885AC2854E}"/>
              </a:ext>
            </a:extLst>
          </p:cNvPr>
          <p:cNvSpPr>
            <a:spLocks/>
          </p:cNvSpPr>
          <p:nvPr/>
        </p:nvSpPr>
        <p:spPr bwMode="auto">
          <a:xfrm rot="16200000">
            <a:off x="2720976" y="4500563"/>
            <a:ext cx="249237" cy="1760538"/>
          </a:xfrm>
          <a:prstGeom prst="leftBrace">
            <a:avLst>
              <a:gd name="adj1" fmla="val 16188"/>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lnSpc>
                <a:spcPts val="2200"/>
              </a:lnSpc>
              <a:spcBef>
                <a:spcPct val="50000"/>
              </a:spcBef>
              <a:defRPr>
                <a:solidFill>
                  <a:schemeClr val="tx1"/>
                </a:solidFill>
                <a:latin typeface="Arial" panose="020B0604020202020204" pitchFamily="34" charset="0"/>
                <a:ea typeface="ＭＳ Ｐゴシック" panose="020B0600070205080204" pitchFamily="34" charset="-128"/>
              </a:defRPr>
            </a:lvl1pPr>
            <a:lvl2pPr marL="742950" indent="-285750">
              <a:spcBef>
                <a:spcPct val="50000"/>
              </a:spcBef>
              <a:buClr>
                <a:schemeClr val="hlink"/>
              </a:buClr>
              <a:buFont typeface="Wingdings" panose="05000000000000000000" pitchFamily="2" charset="2"/>
              <a:buChar char="§"/>
              <a:defRPr>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buClr>
                <a:schemeClr val="hlink"/>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buClr>
                <a:schemeClr val="hlink"/>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9pPr>
          </a:lstStyle>
          <a:p>
            <a:pPr>
              <a:lnSpc>
                <a:spcPct val="100000"/>
              </a:lnSpc>
              <a:spcBef>
                <a:spcPct val="0"/>
              </a:spcBef>
            </a:pPr>
            <a:endParaRPr lang="en-US" altLang="en-US"/>
          </a:p>
        </p:txBody>
      </p:sp>
      <p:sp>
        <p:nvSpPr>
          <p:cNvPr id="35856" name="TextBox 1">
            <a:extLst>
              <a:ext uri="{FF2B5EF4-FFF2-40B4-BE49-F238E27FC236}">
                <a16:creationId xmlns:a16="http://schemas.microsoft.com/office/drawing/2014/main" id="{3C3AF21B-908D-A1E5-5F6E-8B1125FFED43}"/>
              </a:ext>
            </a:extLst>
          </p:cNvPr>
          <p:cNvSpPr txBox="1">
            <a:spLocks noChangeArrowheads="1"/>
          </p:cNvSpPr>
          <p:nvPr/>
        </p:nvSpPr>
        <p:spPr bwMode="auto">
          <a:xfrm>
            <a:off x="2571750" y="5483225"/>
            <a:ext cx="48763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ts val="2200"/>
              </a:lnSpc>
              <a:spcBef>
                <a:spcPct val="50000"/>
              </a:spcBef>
              <a:defRPr>
                <a:solidFill>
                  <a:schemeClr val="tx1"/>
                </a:solidFill>
                <a:latin typeface="Arial" panose="020B0604020202020204" pitchFamily="34" charset="0"/>
                <a:ea typeface="ＭＳ Ｐゴシック" panose="020B0600070205080204" pitchFamily="34" charset="-128"/>
              </a:defRPr>
            </a:lvl1pPr>
            <a:lvl2pPr marL="742950" indent="-285750">
              <a:spcBef>
                <a:spcPct val="50000"/>
              </a:spcBef>
              <a:buClr>
                <a:schemeClr val="hlink"/>
              </a:buClr>
              <a:buFont typeface="Wingdings" panose="05000000000000000000" pitchFamily="2" charset="2"/>
              <a:buChar char="§"/>
              <a:defRPr>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buClr>
                <a:schemeClr val="hlink"/>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buClr>
                <a:schemeClr val="hlink"/>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lnSpc>
                <a:spcPct val="100000"/>
              </a:lnSpc>
              <a:spcBef>
                <a:spcPct val="0"/>
              </a:spcBef>
            </a:pPr>
            <a:r>
              <a:rPr lang="en-US" altLang="en-US" i="1"/>
              <a:t>I</a:t>
            </a:r>
            <a:r>
              <a:rPr lang="en-US" altLang="en-US" baseline="-25000"/>
              <a:t>CM</a:t>
            </a:r>
          </a:p>
        </p:txBody>
      </p:sp>
      <p:graphicFrame>
        <p:nvGraphicFramePr>
          <p:cNvPr id="35857" name="Object 2">
            <a:extLst>
              <a:ext uri="{FF2B5EF4-FFF2-40B4-BE49-F238E27FC236}">
                <a16:creationId xmlns:a16="http://schemas.microsoft.com/office/drawing/2014/main" id="{735428CE-2BE7-4CF1-E84B-946DC75CABBA}"/>
              </a:ext>
            </a:extLst>
          </p:cNvPr>
          <p:cNvGraphicFramePr>
            <a:graphicFrameLocks noChangeAspect="1"/>
          </p:cNvGraphicFramePr>
          <p:nvPr/>
        </p:nvGraphicFramePr>
        <p:xfrm>
          <a:off x="4826000" y="5811839"/>
          <a:ext cx="908050" cy="523875"/>
        </p:xfrm>
        <a:graphic>
          <a:graphicData uri="http://schemas.openxmlformats.org/presentationml/2006/ole">
            <mc:AlternateContent xmlns:mc="http://schemas.openxmlformats.org/markup-compatibility/2006">
              <mc:Choice xmlns:v="urn:schemas-microsoft-com:vml" Requires="v">
                <p:oleObj name="方程式" r:id="rId10" imgW="812447" imgH="469696" progId="Equation.3">
                  <p:embed/>
                </p:oleObj>
              </mc:Choice>
              <mc:Fallback>
                <p:oleObj name="方程式" r:id="rId10" imgW="812447" imgH="469696" progId="Equation.3">
                  <p:embed/>
                  <p:pic>
                    <p:nvPicPr>
                      <p:cNvPr id="35857" name="Object 2">
                        <a:extLst>
                          <a:ext uri="{FF2B5EF4-FFF2-40B4-BE49-F238E27FC236}">
                            <a16:creationId xmlns:a16="http://schemas.microsoft.com/office/drawing/2014/main" id="{735428CE-2BE7-4CF1-E84B-946DC75CABBA}"/>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826000" y="5811839"/>
                        <a:ext cx="9080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7" name="Picture 7" descr="1009">
            <a:extLst>
              <a:ext uri="{FF2B5EF4-FFF2-40B4-BE49-F238E27FC236}">
                <a16:creationId xmlns:a16="http://schemas.microsoft.com/office/drawing/2014/main" id="{C24C1857-66AE-3624-225C-5DD3562E391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64363" y="2178051"/>
            <a:ext cx="3536950" cy="369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9796" name="Picture 10">
            <a:extLst>
              <a:ext uri="{FF2B5EF4-FFF2-40B4-BE49-F238E27FC236}">
                <a16:creationId xmlns:a16="http://schemas.microsoft.com/office/drawing/2014/main" id="{62916882-ABBA-2AAC-9E45-8D8F99765D8A}"/>
              </a:ext>
            </a:extLst>
          </p:cNvPr>
          <p:cNvPicPr>
            <a:picLocks noChangeAspect="1" noChangeArrowheads="1"/>
          </p:cNvPicPr>
          <p:nvPr/>
        </p:nvPicPr>
        <p:blipFill>
          <a:blip r:embed="rId3"/>
          <a:srcRect/>
          <a:stretch>
            <a:fillRect/>
          </a:stretch>
        </p:blipFill>
        <p:spPr bwMode="auto">
          <a:xfrm>
            <a:off x="1685925" y="908051"/>
            <a:ext cx="6838950" cy="493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289797" name="Picture 11">
            <a:extLst>
              <a:ext uri="{FF2B5EF4-FFF2-40B4-BE49-F238E27FC236}">
                <a16:creationId xmlns:a16="http://schemas.microsoft.com/office/drawing/2014/main" id="{7AC1B527-2A6E-F303-63D3-1421B2F4ED86}"/>
              </a:ext>
            </a:extLst>
          </p:cNvPr>
          <p:cNvPicPr>
            <a:picLocks noChangeAspect="1" noChangeArrowheads="1"/>
          </p:cNvPicPr>
          <p:nvPr/>
        </p:nvPicPr>
        <p:blipFill>
          <a:blip r:embed="rId4"/>
          <a:srcRect/>
          <a:stretch>
            <a:fillRect/>
          </a:stretch>
        </p:blipFill>
        <p:spPr bwMode="auto">
          <a:xfrm>
            <a:off x="1685925" y="1412876"/>
            <a:ext cx="8745538" cy="53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289798" name="Picture 14">
            <a:extLst>
              <a:ext uri="{FF2B5EF4-FFF2-40B4-BE49-F238E27FC236}">
                <a16:creationId xmlns:a16="http://schemas.microsoft.com/office/drawing/2014/main" id="{18544437-8196-6A47-A667-A355C4D1EEEB}"/>
              </a:ext>
            </a:extLst>
          </p:cNvPr>
          <p:cNvPicPr>
            <a:picLocks noChangeAspect="1" noChangeArrowheads="1"/>
          </p:cNvPicPr>
          <p:nvPr/>
        </p:nvPicPr>
        <p:blipFill>
          <a:blip r:embed="rId5"/>
          <a:srcRect/>
          <a:stretch>
            <a:fillRect/>
          </a:stretch>
        </p:blipFill>
        <p:spPr bwMode="auto">
          <a:xfrm>
            <a:off x="1774825" y="2451101"/>
            <a:ext cx="2071688" cy="595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289799" name="Picture 15">
            <a:extLst>
              <a:ext uri="{FF2B5EF4-FFF2-40B4-BE49-F238E27FC236}">
                <a16:creationId xmlns:a16="http://schemas.microsoft.com/office/drawing/2014/main" id="{E31BC6AC-7786-0D70-E593-40286C1B5459}"/>
              </a:ext>
            </a:extLst>
          </p:cNvPr>
          <p:cNvPicPr>
            <a:picLocks noChangeAspect="1" noChangeArrowheads="1"/>
          </p:cNvPicPr>
          <p:nvPr/>
        </p:nvPicPr>
        <p:blipFill>
          <a:blip r:embed="rId6"/>
          <a:srcRect/>
          <a:stretch>
            <a:fillRect/>
          </a:stretch>
        </p:blipFill>
        <p:spPr bwMode="auto">
          <a:xfrm>
            <a:off x="4714876" y="2557463"/>
            <a:ext cx="1571625"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289800" name="Picture 17">
            <a:extLst>
              <a:ext uri="{FF2B5EF4-FFF2-40B4-BE49-F238E27FC236}">
                <a16:creationId xmlns:a16="http://schemas.microsoft.com/office/drawing/2014/main" id="{986392C2-84E5-E0E4-9556-4E4EF7F3BB09}"/>
              </a:ext>
            </a:extLst>
          </p:cNvPr>
          <p:cNvPicPr>
            <a:picLocks noChangeAspect="1" noChangeArrowheads="1"/>
          </p:cNvPicPr>
          <p:nvPr/>
        </p:nvPicPr>
        <p:blipFill>
          <a:blip r:embed="rId7"/>
          <a:srcRect/>
          <a:stretch>
            <a:fillRect/>
          </a:stretch>
        </p:blipFill>
        <p:spPr bwMode="auto">
          <a:xfrm>
            <a:off x="1774826" y="3427414"/>
            <a:ext cx="2505075" cy="657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289801" name="Picture 18">
            <a:extLst>
              <a:ext uri="{FF2B5EF4-FFF2-40B4-BE49-F238E27FC236}">
                <a16:creationId xmlns:a16="http://schemas.microsoft.com/office/drawing/2014/main" id="{8A49FFCC-B682-5F21-A76A-3E694DC71D1C}"/>
              </a:ext>
            </a:extLst>
          </p:cNvPr>
          <p:cNvPicPr>
            <a:picLocks noChangeAspect="1" noChangeArrowheads="1"/>
          </p:cNvPicPr>
          <p:nvPr/>
        </p:nvPicPr>
        <p:blipFill>
          <a:blip r:embed="rId8"/>
          <a:srcRect/>
          <a:stretch>
            <a:fillRect/>
          </a:stretch>
        </p:blipFill>
        <p:spPr bwMode="auto">
          <a:xfrm>
            <a:off x="2211389" y="4084639"/>
            <a:ext cx="4752975" cy="1000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36874" name="Slide Number Placeholder 1">
            <a:extLst>
              <a:ext uri="{FF2B5EF4-FFF2-40B4-BE49-F238E27FC236}">
                <a16:creationId xmlns:a16="http://schemas.microsoft.com/office/drawing/2014/main" id="{7FF92F5D-B191-42C7-C7E4-24E59C074FEC}"/>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ts val="2200"/>
              </a:lnSpc>
              <a:spcBef>
                <a:spcPct val="50000"/>
              </a:spcBef>
              <a:defRPr>
                <a:solidFill>
                  <a:schemeClr val="tx1"/>
                </a:solidFill>
                <a:latin typeface="Arial" panose="020B0604020202020204" pitchFamily="34" charset="0"/>
                <a:ea typeface="ＭＳ Ｐゴシック" panose="020B0600070205080204" pitchFamily="34" charset="-128"/>
              </a:defRPr>
            </a:lvl1pPr>
            <a:lvl2pPr marL="742950" indent="-285750">
              <a:spcBef>
                <a:spcPct val="50000"/>
              </a:spcBef>
              <a:buClr>
                <a:schemeClr val="hlink"/>
              </a:buClr>
              <a:buFont typeface="Wingdings" panose="05000000000000000000" pitchFamily="2" charset="2"/>
              <a:buChar char="§"/>
              <a:defRPr>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buClr>
                <a:schemeClr val="hlink"/>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buClr>
                <a:schemeClr val="hlink"/>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9pPr>
          </a:lstStyle>
          <a:p>
            <a:pPr>
              <a:lnSpc>
                <a:spcPct val="100000"/>
              </a:lnSpc>
              <a:spcBef>
                <a:spcPct val="0"/>
              </a:spcBef>
            </a:pPr>
            <a:fld id="{B472CD58-E961-4178-A774-729F039936B7}" type="slidenum">
              <a:rPr lang="en-US" altLang="en-US"/>
              <a:pPr>
                <a:lnSpc>
                  <a:spcPct val="100000"/>
                </a:lnSpc>
                <a:spcBef>
                  <a:spcPct val="0"/>
                </a:spcBef>
              </a:pPr>
              <a:t>32</a:t>
            </a:fld>
            <a:endParaRPr lang="en-US"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8979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8980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8980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3" name="Slide Number Placeholder 1">
            <a:extLst>
              <a:ext uri="{FF2B5EF4-FFF2-40B4-BE49-F238E27FC236}">
                <a16:creationId xmlns:a16="http://schemas.microsoft.com/office/drawing/2014/main" id="{7D613E5F-3FFD-2320-2AFC-180B91C61B3E}"/>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ts val="2200"/>
              </a:lnSpc>
              <a:spcBef>
                <a:spcPct val="50000"/>
              </a:spcBef>
              <a:defRPr>
                <a:solidFill>
                  <a:schemeClr val="tx1"/>
                </a:solidFill>
                <a:latin typeface="Arial" panose="020B0604020202020204" pitchFamily="34" charset="0"/>
                <a:ea typeface="ＭＳ Ｐゴシック" panose="020B0600070205080204" pitchFamily="34" charset="-128"/>
              </a:defRPr>
            </a:lvl1pPr>
            <a:lvl2pPr marL="742950" indent="-285750">
              <a:spcBef>
                <a:spcPct val="50000"/>
              </a:spcBef>
              <a:buClr>
                <a:schemeClr val="hlink"/>
              </a:buClr>
              <a:buFont typeface="Wingdings" panose="05000000000000000000" pitchFamily="2" charset="2"/>
              <a:buChar char="§"/>
              <a:defRPr>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buClr>
                <a:schemeClr val="hlink"/>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buClr>
                <a:schemeClr val="hlink"/>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9pPr>
          </a:lstStyle>
          <a:p>
            <a:pPr>
              <a:lnSpc>
                <a:spcPct val="100000"/>
              </a:lnSpc>
              <a:spcBef>
                <a:spcPct val="0"/>
              </a:spcBef>
            </a:pPr>
            <a:fld id="{FC65517C-FBBA-449E-B117-1DAD98729D53}" type="slidenum">
              <a:rPr lang="en-US" altLang="en-US"/>
              <a:pPr>
                <a:lnSpc>
                  <a:spcPct val="100000"/>
                </a:lnSpc>
                <a:spcBef>
                  <a:spcPct val="0"/>
                </a:spcBef>
              </a:pPr>
              <a:t>33</a:t>
            </a:fld>
            <a:endParaRPr lang="en-US" altLang="en-US"/>
          </a:p>
        </p:txBody>
      </p:sp>
      <p:graphicFrame>
        <p:nvGraphicFramePr>
          <p:cNvPr id="37894" name="Object 1">
            <a:extLst>
              <a:ext uri="{FF2B5EF4-FFF2-40B4-BE49-F238E27FC236}">
                <a16:creationId xmlns:a16="http://schemas.microsoft.com/office/drawing/2014/main" id="{482DDEB6-9488-AEE7-D1CB-315FC00B5619}"/>
              </a:ext>
            </a:extLst>
          </p:cNvPr>
          <p:cNvGraphicFramePr>
            <a:graphicFrameLocks noChangeAspect="1"/>
          </p:cNvGraphicFramePr>
          <p:nvPr>
            <p:extLst>
              <p:ext uri="{D42A27DB-BD31-4B8C-83A1-F6EECF244321}">
                <p14:modId xmlns:p14="http://schemas.microsoft.com/office/powerpoint/2010/main" val="1258429538"/>
              </p:ext>
            </p:extLst>
          </p:nvPr>
        </p:nvGraphicFramePr>
        <p:xfrm>
          <a:off x="5155134" y="2362199"/>
          <a:ext cx="1152525" cy="417513"/>
        </p:xfrm>
        <a:graphic>
          <a:graphicData uri="http://schemas.openxmlformats.org/presentationml/2006/ole">
            <mc:AlternateContent xmlns:mc="http://schemas.openxmlformats.org/markup-compatibility/2006">
              <mc:Choice xmlns:v="urn:schemas-microsoft-com:vml" Requires="v">
                <p:oleObj name="方程式" r:id="rId2" imgW="596641" imgH="215806" progId="Equation.3">
                  <p:embed/>
                </p:oleObj>
              </mc:Choice>
              <mc:Fallback>
                <p:oleObj name="方程式" r:id="rId2" imgW="596641" imgH="215806" progId="Equation.3">
                  <p:embed/>
                  <p:pic>
                    <p:nvPicPr>
                      <p:cNvPr id="37894" name="Object 1">
                        <a:extLst>
                          <a:ext uri="{FF2B5EF4-FFF2-40B4-BE49-F238E27FC236}">
                            <a16:creationId xmlns:a16="http://schemas.microsoft.com/office/drawing/2014/main" id="{482DDEB6-9488-AEE7-D1CB-315FC00B56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55134" y="2362199"/>
                        <a:ext cx="1152525" cy="417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 name="Content Placeholder 2">
            <a:extLst>
              <a:ext uri="{FF2B5EF4-FFF2-40B4-BE49-F238E27FC236}">
                <a16:creationId xmlns:a16="http://schemas.microsoft.com/office/drawing/2014/main" id="{7C6F566B-A583-A793-BB7F-5449A4637028}"/>
              </a:ext>
            </a:extLst>
          </p:cNvPr>
          <p:cNvSpPr>
            <a:spLocks noGrp="1"/>
          </p:cNvSpPr>
          <p:nvPr>
            <p:ph idx="1"/>
          </p:nvPr>
        </p:nvSpPr>
        <p:spPr/>
        <p:txBody>
          <a:bodyPr/>
          <a:lstStyle/>
          <a:p>
            <a:endParaRPr lang="en-HK"/>
          </a:p>
        </p:txBody>
      </p:sp>
      <p:sp>
        <p:nvSpPr>
          <p:cNvPr id="5" name="Title 4">
            <a:extLst>
              <a:ext uri="{FF2B5EF4-FFF2-40B4-BE49-F238E27FC236}">
                <a16:creationId xmlns:a16="http://schemas.microsoft.com/office/drawing/2014/main" id="{90B223F9-C4BF-56A1-DD12-99338E198B61}"/>
              </a:ext>
            </a:extLst>
          </p:cNvPr>
          <p:cNvSpPr>
            <a:spLocks noGrp="1"/>
          </p:cNvSpPr>
          <p:nvPr>
            <p:ph type="title"/>
          </p:nvPr>
        </p:nvSpPr>
        <p:spPr/>
        <p:txBody>
          <a:bodyPr/>
          <a:lstStyle/>
          <a:p>
            <a:endParaRPr lang="en-HK"/>
          </a:p>
        </p:txBody>
      </p:sp>
      <p:pic>
        <p:nvPicPr>
          <p:cNvPr id="7" name="Picture 6">
            <a:extLst>
              <a:ext uri="{FF2B5EF4-FFF2-40B4-BE49-F238E27FC236}">
                <a16:creationId xmlns:a16="http://schemas.microsoft.com/office/drawing/2014/main" id="{361B650D-8F17-87A7-4ED6-687891DB9F36}"/>
              </a:ext>
            </a:extLst>
          </p:cNvPr>
          <p:cNvPicPr>
            <a:picLocks noChangeAspect="1"/>
          </p:cNvPicPr>
          <p:nvPr/>
        </p:nvPicPr>
        <p:blipFill>
          <a:blip r:embed="rId4"/>
          <a:stretch>
            <a:fillRect/>
          </a:stretch>
        </p:blipFill>
        <p:spPr>
          <a:xfrm>
            <a:off x="1739333" y="0"/>
            <a:ext cx="8713334" cy="6858000"/>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a:extLst>
              <a:ext uri="{FF2B5EF4-FFF2-40B4-BE49-F238E27FC236}">
                <a16:creationId xmlns:a16="http://schemas.microsoft.com/office/drawing/2014/main" id="{F3F061BF-F974-FC32-BED5-6FC70886513C}"/>
              </a:ext>
            </a:extLst>
          </p:cNvPr>
          <p:cNvSpPr>
            <a:spLocks noGrp="1" noChangeArrowheads="1"/>
          </p:cNvSpPr>
          <p:nvPr>
            <p:ph type="title"/>
          </p:nvPr>
        </p:nvSpPr>
        <p:spPr>
          <a:xfrm>
            <a:off x="1981200" y="914400"/>
            <a:ext cx="7543800" cy="503238"/>
          </a:xfrm>
        </p:spPr>
        <p:txBody>
          <a:bodyPr>
            <a:normAutofit fontScale="90000"/>
          </a:bodyPr>
          <a:lstStyle/>
          <a:p>
            <a:pPr eaLnBrk="1" hangingPunct="1"/>
            <a:r>
              <a:rPr lang="en-US" altLang="en-US" dirty="0"/>
              <a:t>Net Torque</a:t>
            </a:r>
          </a:p>
        </p:txBody>
      </p:sp>
      <p:sp>
        <p:nvSpPr>
          <p:cNvPr id="38915" name="Rectangle 3">
            <a:extLst>
              <a:ext uri="{FF2B5EF4-FFF2-40B4-BE49-F238E27FC236}">
                <a16:creationId xmlns:a16="http://schemas.microsoft.com/office/drawing/2014/main" id="{99657140-DFA8-C215-C675-6D852763D759}"/>
              </a:ext>
            </a:extLst>
          </p:cNvPr>
          <p:cNvSpPr>
            <a:spLocks noGrp="1" noChangeArrowheads="1"/>
          </p:cNvSpPr>
          <p:nvPr>
            <p:ph type="body" sz="half" idx="1"/>
          </p:nvPr>
        </p:nvSpPr>
        <p:spPr/>
        <p:txBody>
          <a:bodyPr/>
          <a:lstStyle/>
          <a:p>
            <a:pPr marL="0" indent="0"/>
            <a:r>
              <a:rPr lang="en-US" altLang="en-US" dirty="0"/>
              <a:t>The force </a:t>
            </a:r>
            <a:r>
              <a:rPr lang="en-US" altLang="en-US" b="1" dirty="0"/>
              <a:t>     </a:t>
            </a:r>
            <a:r>
              <a:rPr lang="en-US" altLang="en-US" dirty="0"/>
              <a:t>will tend to cause a counterclockwise rotation about </a:t>
            </a:r>
            <a:r>
              <a:rPr lang="en-US" altLang="en-US" i="1" dirty="0"/>
              <a:t>O.</a:t>
            </a:r>
          </a:p>
          <a:p>
            <a:pPr marL="0" indent="0"/>
            <a:r>
              <a:rPr lang="en-US" altLang="en-US" dirty="0"/>
              <a:t>The force </a:t>
            </a:r>
            <a:r>
              <a:rPr lang="en-US" altLang="en-US" b="1" dirty="0"/>
              <a:t>     </a:t>
            </a:r>
            <a:r>
              <a:rPr lang="en-US" altLang="en-US" dirty="0"/>
              <a:t>will tend to cause a clockwise rotation about </a:t>
            </a:r>
            <a:r>
              <a:rPr lang="en-US" altLang="en-US" i="1" dirty="0"/>
              <a:t>O.</a:t>
            </a:r>
          </a:p>
          <a:p>
            <a:pPr marL="0" indent="0"/>
            <a:r>
              <a:rPr lang="en-US" altLang="en-US" dirty="0">
                <a:latin typeface="Symbol" panose="05050102010706020507" pitchFamily="18" charset="2"/>
              </a:rPr>
              <a:t>S</a:t>
            </a:r>
            <a:r>
              <a:rPr lang="en-US" altLang="en-US" i="1" dirty="0">
                <a:latin typeface="Symbol" panose="05050102010706020507" pitchFamily="18" charset="2"/>
              </a:rPr>
              <a:t>t</a:t>
            </a:r>
            <a:r>
              <a:rPr lang="en-US" altLang="en-US" dirty="0">
                <a:latin typeface="Symbol" panose="05050102010706020507" pitchFamily="18" charset="2"/>
              </a:rPr>
              <a:t> = </a:t>
            </a:r>
            <a:r>
              <a:rPr lang="en-US" altLang="en-US" i="1" dirty="0">
                <a:latin typeface="Symbol" panose="05050102010706020507" pitchFamily="18" charset="2"/>
              </a:rPr>
              <a:t>t</a:t>
            </a:r>
            <a:r>
              <a:rPr lang="en-US" altLang="en-US" baseline="-25000" dirty="0">
                <a:latin typeface="Symbol" panose="05050102010706020507" pitchFamily="18" charset="2"/>
              </a:rPr>
              <a:t>1</a:t>
            </a:r>
            <a:r>
              <a:rPr lang="en-US" altLang="en-US" dirty="0">
                <a:latin typeface="Symbol" panose="05050102010706020507" pitchFamily="18" charset="2"/>
              </a:rPr>
              <a:t> + </a:t>
            </a:r>
            <a:r>
              <a:rPr lang="en-US" altLang="en-US" i="1" dirty="0">
                <a:latin typeface="Symbol" panose="05050102010706020507" pitchFamily="18" charset="2"/>
              </a:rPr>
              <a:t>t</a:t>
            </a:r>
            <a:r>
              <a:rPr lang="en-US" altLang="en-US" baseline="-25000" dirty="0">
                <a:latin typeface="Symbol" panose="05050102010706020507" pitchFamily="18" charset="2"/>
              </a:rPr>
              <a:t>2</a:t>
            </a:r>
            <a:r>
              <a:rPr lang="en-US" altLang="en-US" dirty="0">
                <a:latin typeface="Symbol" panose="05050102010706020507" pitchFamily="18" charset="2"/>
              </a:rPr>
              <a:t> = </a:t>
            </a:r>
            <a:r>
              <a:rPr lang="en-US" altLang="en-US" i="1" dirty="0"/>
              <a:t>F</a:t>
            </a:r>
            <a:r>
              <a:rPr lang="en-US" altLang="en-US" baseline="-25000" dirty="0"/>
              <a:t>1</a:t>
            </a:r>
            <a:r>
              <a:rPr lang="en-US" altLang="en-US" i="1" dirty="0"/>
              <a:t>d</a:t>
            </a:r>
            <a:r>
              <a:rPr lang="en-US" altLang="en-US" baseline="-25000" dirty="0"/>
              <a:t>1</a:t>
            </a:r>
            <a:r>
              <a:rPr lang="en-US" altLang="en-US" dirty="0"/>
              <a:t> – </a:t>
            </a:r>
            <a:r>
              <a:rPr lang="en-US" altLang="en-US" i="1" dirty="0"/>
              <a:t>F</a:t>
            </a:r>
            <a:r>
              <a:rPr lang="en-US" altLang="en-US" baseline="-25000" dirty="0"/>
              <a:t>2</a:t>
            </a:r>
            <a:r>
              <a:rPr lang="en-US" altLang="en-US" i="1" dirty="0"/>
              <a:t>d</a:t>
            </a:r>
            <a:r>
              <a:rPr lang="en-US" altLang="en-US" baseline="-25000" dirty="0"/>
              <a:t>2</a:t>
            </a:r>
            <a:endParaRPr lang="en-US" altLang="en-US" dirty="0">
              <a:latin typeface="Symbol" panose="05050102010706020507" pitchFamily="18" charset="2"/>
            </a:endParaRPr>
          </a:p>
          <a:p>
            <a:pPr marL="0" indent="0"/>
            <a:endParaRPr lang="en-US" altLang="en-US" sz="2600" dirty="0"/>
          </a:p>
        </p:txBody>
      </p:sp>
      <p:graphicFrame>
        <p:nvGraphicFramePr>
          <p:cNvPr id="38916" name="Object 7">
            <a:extLst>
              <a:ext uri="{FF2B5EF4-FFF2-40B4-BE49-F238E27FC236}">
                <a16:creationId xmlns:a16="http://schemas.microsoft.com/office/drawing/2014/main" id="{5BAEBE82-222B-4EBF-0F19-1CDA29009277}"/>
              </a:ext>
            </a:extLst>
          </p:cNvPr>
          <p:cNvGraphicFramePr>
            <a:graphicFrameLocks noGrp="1" noChangeAspect="1"/>
          </p:cNvGraphicFramePr>
          <p:nvPr>
            <p:ph sz="quarter" idx="3"/>
            <p:extLst>
              <p:ext uri="{D42A27DB-BD31-4B8C-83A1-F6EECF244321}">
                <p14:modId xmlns:p14="http://schemas.microsoft.com/office/powerpoint/2010/main" val="3065316863"/>
              </p:ext>
            </p:extLst>
          </p:nvPr>
        </p:nvGraphicFramePr>
        <p:xfrm>
          <a:off x="2301501" y="2593052"/>
          <a:ext cx="249237" cy="415925"/>
        </p:xfrm>
        <a:graphic>
          <a:graphicData uri="http://schemas.openxmlformats.org/presentationml/2006/ole">
            <mc:AlternateContent xmlns:mc="http://schemas.openxmlformats.org/markup-compatibility/2006">
              <mc:Choice xmlns:v="urn:schemas-microsoft-com:vml" Requires="v">
                <p:oleObj name="Equation" r:id="rId2" imgW="190500" imgH="317500" progId="Equation.3">
                  <p:embed/>
                </p:oleObj>
              </mc:Choice>
              <mc:Fallback>
                <p:oleObj name="Equation" r:id="rId2" imgW="190500" imgH="317500" progId="Equation.3">
                  <p:embed/>
                  <p:pic>
                    <p:nvPicPr>
                      <p:cNvPr id="38916" name="Object 7">
                        <a:extLst>
                          <a:ext uri="{FF2B5EF4-FFF2-40B4-BE49-F238E27FC236}">
                            <a16:creationId xmlns:a16="http://schemas.microsoft.com/office/drawing/2014/main" id="{5BAEBE82-222B-4EBF-0F19-1CDA290092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01501" y="2593052"/>
                        <a:ext cx="249237" cy="4159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38918" name="Picture 8" descr="1013">
            <a:extLst>
              <a:ext uri="{FF2B5EF4-FFF2-40B4-BE49-F238E27FC236}">
                <a16:creationId xmlns:a16="http://schemas.microsoft.com/office/drawing/2014/main" id="{4FDAC4E6-B49D-6BB6-A8EA-37B2C768FCE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00800" y="1371601"/>
            <a:ext cx="3760788" cy="4735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19" name="Slide Number Placeholder 1">
            <a:extLst>
              <a:ext uri="{FF2B5EF4-FFF2-40B4-BE49-F238E27FC236}">
                <a16:creationId xmlns:a16="http://schemas.microsoft.com/office/drawing/2014/main" id="{AA8B1F65-1959-4EE2-C1CF-10827BBC9277}"/>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ts val="2200"/>
              </a:lnSpc>
              <a:spcBef>
                <a:spcPct val="50000"/>
              </a:spcBef>
              <a:defRPr>
                <a:solidFill>
                  <a:schemeClr val="tx1"/>
                </a:solidFill>
                <a:latin typeface="Arial" panose="020B0604020202020204" pitchFamily="34" charset="0"/>
                <a:ea typeface="ＭＳ Ｐゴシック" panose="020B0600070205080204" pitchFamily="34" charset="-128"/>
              </a:defRPr>
            </a:lvl1pPr>
            <a:lvl2pPr marL="742950" indent="-285750">
              <a:spcBef>
                <a:spcPct val="50000"/>
              </a:spcBef>
              <a:buClr>
                <a:schemeClr val="hlink"/>
              </a:buClr>
              <a:buFont typeface="Wingdings" panose="05000000000000000000" pitchFamily="2" charset="2"/>
              <a:buChar char="§"/>
              <a:defRPr>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buClr>
                <a:schemeClr val="hlink"/>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buClr>
                <a:schemeClr val="hlink"/>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9pPr>
          </a:lstStyle>
          <a:p>
            <a:pPr>
              <a:lnSpc>
                <a:spcPct val="100000"/>
              </a:lnSpc>
              <a:spcBef>
                <a:spcPct val="0"/>
              </a:spcBef>
            </a:pPr>
            <a:fld id="{42526EDB-1B60-4F04-B09A-790DD9C98F30}" type="slidenum">
              <a:rPr lang="en-US" altLang="en-US"/>
              <a:pPr>
                <a:lnSpc>
                  <a:spcPct val="100000"/>
                </a:lnSpc>
                <a:spcBef>
                  <a:spcPct val="0"/>
                </a:spcBef>
              </a:pPr>
              <a:t>34</a:t>
            </a:fld>
            <a:endParaRPr lang="en-US" altLang="en-US"/>
          </a:p>
        </p:txBody>
      </p:sp>
      <p:graphicFrame>
        <p:nvGraphicFramePr>
          <p:cNvPr id="38920" name="Object 7">
            <a:extLst>
              <a:ext uri="{FF2B5EF4-FFF2-40B4-BE49-F238E27FC236}">
                <a16:creationId xmlns:a16="http://schemas.microsoft.com/office/drawing/2014/main" id="{382918F4-BBDD-61E5-A397-ACCA1063525F}"/>
              </a:ext>
            </a:extLst>
          </p:cNvPr>
          <p:cNvGraphicFramePr>
            <a:graphicFrameLocks noGrp="1" noChangeAspect="1"/>
          </p:cNvGraphicFramePr>
          <p:nvPr>
            <p:ph sz="quarter" idx="3"/>
            <p:extLst>
              <p:ext uri="{D42A27DB-BD31-4B8C-83A1-F6EECF244321}">
                <p14:modId xmlns:p14="http://schemas.microsoft.com/office/powerpoint/2010/main" val="295171989"/>
              </p:ext>
            </p:extLst>
          </p:nvPr>
        </p:nvGraphicFramePr>
        <p:xfrm>
          <a:off x="2301501" y="1719263"/>
          <a:ext cx="215900" cy="415925"/>
        </p:xfrm>
        <a:graphic>
          <a:graphicData uri="http://schemas.openxmlformats.org/presentationml/2006/ole">
            <mc:AlternateContent xmlns:mc="http://schemas.openxmlformats.org/markup-compatibility/2006">
              <mc:Choice xmlns:v="urn:schemas-microsoft-com:vml" Requires="v">
                <p:oleObj name="Equation" r:id="rId5" imgW="165100" imgH="317500" progId="Equation.3">
                  <p:embed/>
                </p:oleObj>
              </mc:Choice>
              <mc:Fallback>
                <p:oleObj name="Equation" r:id="rId5" imgW="165100" imgH="317500" progId="Equation.3">
                  <p:embed/>
                  <p:pic>
                    <p:nvPicPr>
                      <p:cNvPr id="38920" name="Object 7">
                        <a:extLst>
                          <a:ext uri="{FF2B5EF4-FFF2-40B4-BE49-F238E27FC236}">
                            <a16:creationId xmlns:a16="http://schemas.microsoft.com/office/drawing/2014/main" id="{382918F4-BBDD-61E5-A397-ACCA1063525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01501" y="1719263"/>
                        <a:ext cx="215900" cy="4159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CAC49F-9E9A-1D15-59EE-15D91DC71AD2}"/>
              </a:ext>
            </a:extLst>
          </p:cNvPr>
          <p:cNvSpPr>
            <a:spLocks noGrp="1"/>
          </p:cNvSpPr>
          <p:nvPr>
            <p:ph type="title"/>
          </p:nvPr>
        </p:nvSpPr>
        <p:spPr/>
        <p:txBody>
          <a:bodyPr/>
          <a:lstStyle/>
          <a:p>
            <a:endParaRPr lang="en-HK"/>
          </a:p>
        </p:txBody>
      </p:sp>
      <p:sp>
        <p:nvSpPr>
          <p:cNvPr id="3" name="Text Placeholder 2">
            <a:extLst>
              <a:ext uri="{FF2B5EF4-FFF2-40B4-BE49-F238E27FC236}">
                <a16:creationId xmlns:a16="http://schemas.microsoft.com/office/drawing/2014/main" id="{61BEFABB-35ED-E2AA-CC21-62B6363C88BE}"/>
              </a:ext>
            </a:extLst>
          </p:cNvPr>
          <p:cNvSpPr>
            <a:spLocks noGrp="1"/>
          </p:cNvSpPr>
          <p:nvPr>
            <p:ph type="body" sz="half" idx="1"/>
          </p:nvPr>
        </p:nvSpPr>
        <p:spPr/>
        <p:txBody>
          <a:bodyPr/>
          <a:lstStyle/>
          <a:p>
            <a:endParaRPr lang="en-HK"/>
          </a:p>
        </p:txBody>
      </p:sp>
      <p:sp>
        <p:nvSpPr>
          <p:cNvPr id="4" name="Content Placeholder 3">
            <a:extLst>
              <a:ext uri="{FF2B5EF4-FFF2-40B4-BE49-F238E27FC236}">
                <a16:creationId xmlns:a16="http://schemas.microsoft.com/office/drawing/2014/main" id="{81F0173F-F26F-64FD-AD6D-A7EFCA5AD4D3}"/>
              </a:ext>
            </a:extLst>
          </p:cNvPr>
          <p:cNvSpPr>
            <a:spLocks noGrp="1"/>
          </p:cNvSpPr>
          <p:nvPr>
            <p:ph sz="quarter" idx="2"/>
          </p:nvPr>
        </p:nvSpPr>
        <p:spPr/>
        <p:txBody>
          <a:bodyPr/>
          <a:lstStyle/>
          <a:p>
            <a:endParaRPr lang="en-HK"/>
          </a:p>
        </p:txBody>
      </p:sp>
      <p:sp>
        <p:nvSpPr>
          <p:cNvPr id="5" name="Content Placeholder 4">
            <a:extLst>
              <a:ext uri="{FF2B5EF4-FFF2-40B4-BE49-F238E27FC236}">
                <a16:creationId xmlns:a16="http://schemas.microsoft.com/office/drawing/2014/main" id="{EC905C2F-53B2-DFE5-C586-74DF6EAED00F}"/>
              </a:ext>
            </a:extLst>
          </p:cNvPr>
          <p:cNvSpPr>
            <a:spLocks noGrp="1"/>
          </p:cNvSpPr>
          <p:nvPr>
            <p:ph sz="quarter" idx="3"/>
          </p:nvPr>
        </p:nvSpPr>
        <p:spPr/>
        <p:txBody>
          <a:bodyPr/>
          <a:lstStyle/>
          <a:p>
            <a:endParaRPr lang="en-HK"/>
          </a:p>
        </p:txBody>
      </p:sp>
      <p:pic>
        <p:nvPicPr>
          <p:cNvPr id="9" name="Picture 8">
            <a:extLst>
              <a:ext uri="{FF2B5EF4-FFF2-40B4-BE49-F238E27FC236}">
                <a16:creationId xmlns:a16="http://schemas.microsoft.com/office/drawing/2014/main" id="{AC2D18AB-00EB-D634-E547-4AA9604457FA}"/>
              </a:ext>
            </a:extLst>
          </p:cNvPr>
          <p:cNvPicPr>
            <a:picLocks noChangeAspect="1"/>
          </p:cNvPicPr>
          <p:nvPr/>
        </p:nvPicPr>
        <p:blipFill>
          <a:blip r:embed="rId2"/>
          <a:stretch>
            <a:fillRect/>
          </a:stretch>
        </p:blipFill>
        <p:spPr>
          <a:xfrm>
            <a:off x="0" y="91143"/>
            <a:ext cx="12192000" cy="6675714"/>
          </a:xfrm>
          <a:prstGeom prst="rect">
            <a:avLst/>
          </a:prstGeom>
        </p:spPr>
      </p:pic>
    </p:spTree>
    <p:extLst>
      <p:ext uri="{BB962C8B-B14F-4D97-AF65-F5344CB8AC3E}">
        <p14:creationId xmlns:p14="http://schemas.microsoft.com/office/powerpoint/2010/main" val="141427508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952A8-498D-51E2-AAD2-D6C79E910550}"/>
              </a:ext>
            </a:extLst>
          </p:cNvPr>
          <p:cNvSpPr>
            <a:spLocks noGrp="1"/>
          </p:cNvSpPr>
          <p:nvPr>
            <p:ph type="title"/>
          </p:nvPr>
        </p:nvSpPr>
        <p:spPr/>
        <p:txBody>
          <a:bodyPr/>
          <a:lstStyle/>
          <a:p>
            <a:endParaRPr lang="en-HK"/>
          </a:p>
        </p:txBody>
      </p:sp>
      <p:sp>
        <p:nvSpPr>
          <p:cNvPr id="3" name="Text Placeholder 2">
            <a:extLst>
              <a:ext uri="{FF2B5EF4-FFF2-40B4-BE49-F238E27FC236}">
                <a16:creationId xmlns:a16="http://schemas.microsoft.com/office/drawing/2014/main" id="{13BCEE88-53E3-B027-54FA-045C1BE22E2D}"/>
              </a:ext>
            </a:extLst>
          </p:cNvPr>
          <p:cNvSpPr>
            <a:spLocks noGrp="1"/>
          </p:cNvSpPr>
          <p:nvPr>
            <p:ph type="body" sz="half" idx="1"/>
          </p:nvPr>
        </p:nvSpPr>
        <p:spPr/>
        <p:txBody>
          <a:bodyPr/>
          <a:lstStyle/>
          <a:p>
            <a:endParaRPr lang="en-HK"/>
          </a:p>
        </p:txBody>
      </p:sp>
      <p:sp>
        <p:nvSpPr>
          <p:cNvPr id="4" name="Content Placeholder 3">
            <a:extLst>
              <a:ext uri="{FF2B5EF4-FFF2-40B4-BE49-F238E27FC236}">
                <a16:creationId xmlns:a16="http://schemas.microsoft.com/office/drawing/2014/main" id="{E741AA6A-AFCC-A46C-4DC2-8FD2F94112F6}"/>
              </a:ext>
            </a:extLst>
          </p:cNvPr>
          <p:cNvSpPr>
            <a:spLocks noGrp="1"/>
          </p:cNvSpPr>
          <p:nvPr>
            <p:ph sz="quarter" idx="2"/>
          </p:nvPr>
        </p:nvSpPr>
        <p:spPr/>
        <p:txBody>
          <a:bodyPr/>
          <a:lstStyle/>
          <a:p>
            <a:endParaRPr lang="en-HK"/>
          </a:p>
        </p:txBody>
      </p:sp>
      <p:sp>
        <p:nvSpPr>
          <p:cNvPr id="5" name="Content Placeholder 4">
            <a:extLst>
              <a:ext uri="{FF2B5EF4-FFF2-40B4-BE49-F238E27FC236}">
                <a16:creationId xmlns:a16="http://schemas.microsoft.com/office/drawing/2014/main" id="{FE4FC73B-0339-FC0C-2EAA-39BF757C6AA9}"/>
              </a:ext>
            </a:extLst>
          </p:cNvPr>
          <p:cNvSpPr>
            <a:spLocks noGrp="1"/>
          </p:cNvSpPr>
          <p:nvPr>
            <p:ph sz="quarter" idx="3"/>
          </p:nvPr>
        </p:nvSpPr>
        <p:spPr/>
        <p:txBody>
          <a:bodyPr/>
          <a:lstStyle/>
          <a:p>
            <a:endParaRPr lang="en-HK"/>
          </a:p>
        </p:txBody>
      </p:sp>
      <p:pic>
        <p:nvPicPr>
          <p:cNvPr id="7" name="Picture 6">
            <a:extLst>
              <a:ext uri="{FF2B5EF4-FFF2-40B4-BE49-F238E27FC236}">
                <a16:creationId xmlns:a16="http://schemas.microsoft.com/office/drawing/2014/main" id="{E2FDBE32-A23A-C308-5690-560EF3734B06}"/>
              </a:ext>
            </a:extLst>
          </p:cNvPr>
          <p:cNvPicPr>
            <a:picLocks noChangeAspect="1"/>
          </p:cNvPicPr>
          <p:nvPr/>
        </p:nvPicPr>
        <p:blipFill>
          <a:blip r:embed="rId2"/>
          <a:stretch>
            <a:fillRect/>
          </a:stretch>
        </p:blipFill>
        <p:spPr>
          <a:xfrm>
            <a:off x="998200" y="0"/>
            <a:ext cx="10195600" cy="6858000"/>
          </a:xfrm>
          <a:prstGeom prst="rect">
            <a:avLst/>
          </a:prstGeom>
        </p:spPr>
      </p:pic>
    </p:spTree>
    <p:extLst>
      <p:ext uri="{BB962C8B-B14F-4D97-AF65-F5344CB8AC3E}">
        <p14:creationId xmlns:p14="http://schemas.microsoft.com/office/powerpoint/2010/main" val="180575273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5939" name="Picture 2">
            <a:extLst>
              <a:ext uri="{FF2B5EF4-FFF2-40B4-BE49-F238E27FC236}">
                <a16:creationId xmlns:a16="http://schemas.microsoft.com/office/drawing/2014/main" id="{85376E79-6C99-4172-9AED-AC926B70B3A3}"/>
              </a:ext>
            </a:extLst>
          </p:cNvPr>
          <p:cNvPicPr>
            <a:picLocks noChangeAspect="1" noChangeArrowheads="1"/>
          </p:cNvPicPr>
          <p:nvPr/>
        </p:nvPicPr>
        <p:blipFill>
          <a:blip r:embed="rId2"/>
          <a:srcRect/>
          <a:stretch>
            <a:fillRect/>
          </a:stretch>
        </p:blipFill>
        <p:spPr bwMode="auto">
          <a:xfrm>
            <a:off x="1631951" y="908051"/>
            <a:ext cx="6113463" cy="506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295940" name="Picture 3">
            <a:extLst>
              <a:ext uri="{FF2B5EF4-FFF2-40B4-BE49-F238E27FC236}">
                <a16:creationId xmlns:a16="http://schemas.microsoft.com/office/drawing/2014/main" id="{D23487E1-CDF3-B913-AF69-58A03CCC3990}"/>
              </a:ext>
            </a:extLst>
          </p:cNvPr>
          <p:cNvPicPr>
            <a:picLocks noChangeAspect="1" noChangeArrowheads="1"/>
          </p:cNvPicPr>
          <p:nvPr/>
        </p:nvPicPr>
        <p:blipFill>
          <a:blip r:embed="rId3"/>
          <a:srcRect/>
          <a:stretch>
            <a:fillRect/>
          </a:stretch>
        </p:blipFill>
        <p:spPr bwMode="auto">
          <a:xfrm>
            <a:off x="8107364" y="1414464"/>
            <a:ext cx="2560637" cy="2492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295941" name="Picture 4">
            <a:extLst>
              <a:ext uri="{FF2B5EF4-FFF2-40B4-BE49-F238E27FC236}">
                <a16:creationId xmlns:a16="http://schemas.microsoft.com/office/drawing/2014/main" id="{97AE29DC-0BF1-2D30-8964-2F00032087B6}"/>
              </a:ext>
            </a:extLst>
          </p:cNvPr>
          <p:cNvPicPr>
            <a:picLocks noChangeAspect="1" noChangeArrowheads="1"/>
          </p:cNvPicPr>
          <p:nvPr/>
        </p:nvPicPr>
        <p:blipFill>
          <a:blip r:embed="rId4"/>
          <a:srcRect/>
          <a:stretch>
            <a:fillRect/>
          </a:stretch>
        </p:blipFill>
        <p:spPr bwMode="auto">
          <a:xfrm>
            <a:off x="1631950" y="1414464"/>
            <a:ext cx="6904038" cy="1838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295942" name="Picture 5">
            <a:extLst>
              <a:ext uri="{FF2B5EF4-FFF2-40B4-BE49-F238E27FC236}">
                <a16:creationId xmlns:a16="http://schemas.microsoft.com/office/drawing/2014/main" id="{08EFDF10-AEE2-78DB-0FDB-F17017E2A7C9}"/>
              </a:ext>
            </a:extLst>
          </p:cNvPr>
          <p:cNvPicPr>
            <a:picLocks noChangeAspect="1" noChangeArrowheads="1"/>
          </p:cNvPicPr>
          <p:nvPr/>
        </p:nvPicPr>
        <p:blipFill>
          <a:blip r:embed="rId5"/>
          <a:srcRect/>
          <a:stretch>
            <a:fillRect/>
          </a:stretch>
        </p:blipFill>
        <p:spPr bwMode="auto">
          <a:xfrm>
            <a:off x="2073275" y="3390900"/>
            <a:ext cx="4032250" cy="58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295943" name="Picture 6">
            <a:extLst>
              <a:ext uri="{FF2B5EF4-FFF2-40B4-BE49-F238E27FC236}">
                <a16:creationId xmlns:a16="http://schemas.microsoft.com/office/drawing/2014/main" id="{F169260D-690C-ABFE-E99D-BD1BC8B3BC18}"/>
              </a:ext>
            </a:extLst>
          </p:cNvPr>
          <p:cNvPicPr>
            <a:picLocks noChangeAspect="1" noChangeArrowheads="1"/>
          </p:cNvPicPr>
          <p:nvPr/>
        </p:nvPicPr>
        <p:blipFill>
          <a:blip r:embed="rId6"/>
          <a:srcRect/>
          <a:stretch>
            <a:fillRect/>
          </a:stretch>
        </p:blipFill>
        <p:spPr bwMode="auto">
          <a:xfrm>
            <a:off x="1617663" y="4135439"/>
            <a:ext cx="8820150" cy="51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295944" name="Picture 7">
            <a:extLst>
              <a:ext uri="{FF2B5EF4-FFF2-40B4-BE49-F238E27FC236}">
                <a16:creationId xmlns:a16="http://schemas.microsoft.com/office/drawing/2014/main" id="{61800F84-5814-F4A3-EA1F-97E00B57E763}"/>
              </a:ext>
            </a:extLst>
          </p:cNvPr>
          <p:cNvPicPr>
            <a:picLocks noChangeAspect="1" noChangeArrowheads="1"/>
          </p:cNvPicPr>
          <p:nvPr/>
        </p:nvPicPr>
        <p:blipFill>
          <a:blip r:embed="rId7"/>
          <a:srcRect/>
          <a:stretch>
            <a:fillRect/>
          </a:stretch>
        </p:blipFill>
        <p:spPr bwMode="auto">
          <a:xfrm>
            <a:off x="2073275" y="4868864"/>
            <a:ext cx="6165850" cy="51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295945" name="Picture 8">
            <a:extLst>
              <a:ext uri="{FF2B5EF4-FFF2-40B4-BE49-F238E27FC236}">
                <a16:creationId xmlns:a16="http://schemas.microsoft.com/office/drawing/2014/main" id="{5106033D-D44D-7D58-5F3A-EC722CE28F5C}"/>
              </a:ext>
            </a:extLst>
          </p:cNvPr>
          <p:cNvPicPr>
            <a:picLocks noChangeAspect="1" noChangeArrowheads="1"/>
          </p:cNvPicPr>
          <p:nvPr/>
        </p:nvPicPr>
        <p:blipFill>
          <a:blip r:embed="rId8"/>
          <a:srcRect/>
          <a:stretch>
            <a:fillRect/>
          </a:stretch>
        </p:blipFill>
        <p:spPr bwMode="auto">
          <a:xfrm>
            <a:off x="2063750" y="5378451"/>
            <a:ext cx="8407400" cy="246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39946" name="Slide Number Placeholder 1">
            <a:extLst>
              <a:ext uri="{FF2B5EF4-FFF2-40B4-BE49-F238E27FC236}">
                <a16:creationId xmlns:a16="http://schemas.microsoft.com/office/drawing/2014/main" id="{50FFD956-9510-6B25-63CE-C248D0042A3D}"/>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ts val="2200"/>
              </a:lnSpc>
              <a:spcBef>
                <a:spcPct val="50000"/>
              </a:spcBef>
              <a:defRPr>
                <a:solidFill>
                  <a:schemeClr val="tx1"/>
                </a:solidFill>
                <a:latin typeface="Arial" panose="020B0604020202020204" pitchFamily="34" charset="0"/>
                <a:ea typeface="ＭＳ Ｐゴシック" panose="020B0600070205080204" pitchFamily="34" charset="-128"/>
              </a:defRPr>
            </a:lvl1pPr>
            <a:lvl2pPr marL="742950" indent="-285750">
              <a:spcBef>
                <a:spcPct val="50000"/>
              </a:spcBef>
              <a:buClr>
                <a:schemeClr val="hlink"/>
              </a:buClr>
              <a:buFont typeface="Wingdings" panose="05000000000000000000" pitchFamily="2" charset="2"/>
              <a:buChar char="§"/>
              <a:defRPr>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buClr>
                <a:schemeClr val="hlink"/>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buClr>
                <a:schemeClr val="hlink"/>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9pPr>
          </a:lstStyle>
          <a:p>
            <a:pPr>
              <a:lnSpc>
                <a:spcPct val="100000"/>
              </a:lnSpc>
              <a:spcBef>
                <a:spcPct val="0"/>
              </a:spcBef>
            </a:pPr>
            <a:fld id="{AE29E6D1-433A-4A1E-83E5-95AD747BD055}" type="slidenum">
              <a:rPr lang="en-US" altLang="en-US"/>
              <a:pPr>
                <a:lnSpc>
                  <a:spcPct val="100000"/>
                </a:lnSpc>
                <a:spcBef>
                  <a:spcPct val="0"/>
                </a:spcBef>
              </a:pPr>
              <a:t>37</a:t>
            </a:fld>
            <a:endParaRPr lang="en-US"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9594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9594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959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a:extLst>
              <a:ext uri="{FF2B5EF4-FFF2-40B4-BE49-F238E27FC236}">
                <a16:creationId xmlns:a16="http://schemas.microsoft.com/office/drawing/2014/main" id="{EBF61527-6E5B-57F4-DA08-B05322A78F86}"/>
              </a:ext>
            </a:extLst>
          </p:cNvPr>
          <p:cNvSpPr>
            <a:spLocks noGrp="1" noChangeArrowheads="1"/>
          </p:cNvSpPr>
          <p:nvPr>
            <p:ph type="title"/>
          </p:nvPr>
        </p:nvSpPr>
        <p:spPr>
          <a:xfrm>
            <a:off x="1136707" y="310358"/>
            <a:ext cx="8654935" cy="579438"/>
          </a:xfrm>
        </p:spPr>
        <p:txBody>
          <a:bodyPr>
            <a:normAutofit fontScale="90000"/>
          </a:bodyPr>
          <a:lstStyle/>
          <a:p>
            <a:pPr eaLnBrk="1" hangingPunct="1"/>
            <a:r>
              <a:rPr lang="en-US" altLang="en-US" dirty="0"/>
              <a:t>Newton’s second law in rotational form</a:t>
            </a:r>
          </a:p>
        </p:txBody>
      </p:sp>
      <p:sp>
        <p:nvSpPr>
          <p:cNvPr id="40963" name="Rectangle 3">
            <a:extLst>
              <a:ext uri="{FF2B5EF4-FFF2-40B4-BE49-F238E27FC236}">
                <a16:creationId xmlns:a16="http://schemas.microsoft.com/office/drawing/2014/main" id="{525BA018-272C-7B3D-7EE9-19006208637F}"/>
              </a:ext>
            </a:extLst>
          </p:cNvPr>
          <p:cNvSpPr>
            <a:spLocks noGrp="1" noChangeArrowheads="1"/>
          </p:cNvSpPr>
          <p:nvPr>
            <p:ph type="body" sz="half" idx="1"/>
          </p:nvPr>
        </p:nvSpPr>
        <p:spPr>
          <a:xfrm>
            <a:off x="1017992" y="986444"/>
            <a:ext cx="7320742" cy="5186074"/>
          </a:xfrm>
        </p:spPr>
        <p:txBody>
          <a:bodyPr>
            <a:normAutofit lnSpcReduction="10000"/>
          </a:bodyPr>
          <a:lstStyle/>
          <a:p>
            <a:pPr marL="0" indent="0"/>
            <a:r>
              <a:rPr lang="en-US" altLang="en-US" dirty="0"/>
              <a:t>Consider a particle of mass </a:t>
            </a:r>
            <a:r>
              <a:rPr lang="en-US" altLang="en-US" i="1" dirty="0"/>
              <a:t>m</a:t>
            </a:r>
            <a:r>
              <a:rPr lang="en-US" altLang="en-US" dirty="0"/>
              <a:t> rotating in a circle of radius </a:t>
            </a:r>
            <a:r>
              <a:rPr lang="en-US" altLang="en-US" i="1" dirty="0"/>
              <a:t>r</a:t>
            </a:r>
            <a:r>
              <a:rPr lang="en-US" altLang="en-US" dirty="0"/>
              <a:t> under the influence of tangential force .</a:t>
            </a:r>
            <a:endParaRPr lang="en-US" altLang="en-US" i="1" dirty="0"/>
          </a:p>
          <a:p>
            <a:pPr marL="0" indent="0"/>
            <a:r>
              <a:rPr lang="en-US" altLang="en-US" dirty="0"/>
              <a:t>The tangential force provides a tangential acceleration:</a:t>
            </a:r>
          </a:p>
          <a:p>
            <a:pPr lvl="1" eaLnBrk="1" hangingPunct="1">
              <a:lnSpc>
                <a:spcPct val="90000"/>
              </a:lnSpc>
            </a:pPr>
            <a:r>
              <a:rPr lang="en-US" altLang="en-US" i="1" dirty="0"/>
              <a:t>F</a:t>
            </a:r>
            <a:r>
              <a:rPr lang="en-US" altLang="en-US" i="1" baseline="-25000" dirty="0"/>
              <a:t>t</a:t>
            </a:r>
            <a:r>
              <a:rPr lang="en-US" altLang="en-US" dirty="0"/>
              <a:t> = </a:t>
            </a:r>
            <a:r>
              <a:rPr lang="en-US" altLang="en-US" i="1" dirty="0"/>
              <a:t>ma</a:t>
            </a:r>
            <a:r>
              <a:rPr lang="en-US" altLang="en-US" i="1" baseline="-25000" dirty="0"/>
              <a:t>t</a:t>
            </a:r>
          </a:p>
          <a:p>
            <a:pPr marL="0" indent="0"/>
            <a:r>
              <a:rPr lang="en-US" altLang="en-US" dirty="0"/>
              <a:t>The radial force causes the particle to move in a circular path.</a:t>
            </a:r>
          </a:p>
          <a:p>
            <a:pPr marL="0" indent="0"/>
            <a:endParaRPr lang="en-US" altLang="en-US" dirty="0"/>
          </a:p>
          <a:p>
            <a:pPr marL="0" indent="0"/>
            <a:endParaRPr lang="en-US" altLang="en-US" dirty="0"/>
          </a:p>
          <a:p>
            <a:pPr marL="0" indent="0"/>
            <a:r>
              <a:rPr lang="en-US" altLang="en-US" dirty="0"/>
              <a:t>The magnitude of the torque produced by         on a particle about an axis through the center of the circle is</a:t>
            </a:r>
          </a:p>
          <a:p>
            <a:pPr marL="0" indent="0"/>
            <a:endParaRPr lang="en-US" altLang="en-US" dirty="0"/>
          </a:p>
        </p:txBody>
      </p:sp>
      <p:pic>
        <p:nvPicPr>
          <p:cNvPr id="40965" name="Picture 6" descr="1015">
            <a:extLst>
              <a:ext uri="{FF2B5EF4-FFF2-40B4-BE49-F238E27FC236}">
                <a16:creationId xmlns:a16="http://schemas.microsoft.com/office/drawing/2014/main" id="{6CB23234-A8E5-E7DB-B0D9-CCECB4EC16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33955" y="1257560"/>
            <a:ext cx="2736850" cy="3473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66" name="Slide Number Placeholder 1">
            <a:extLst>
              <a:ext uri="{FF2B5EF4-FFF2-40B4-BE49-F238E27FC236}">
                <a16:creationId xmlns:a16="http://schemas.microsoft.com/office/drawing/2014/main" id="{03D4C3E0-CF2D-CDA2-5564-AFFE6D9C1B5C}"/>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ts val="2200"/>
              </a:lnSpc>
              <a:spcBef>
                <a:spcPct val="50000"/>
              </a:spcBef>
              <a:defRPr>
                <a:solidFill>
                  <a:schemeClr val="tx1"/>
                </a:solidFill>
                <a:latin typeface="Arial" panose="020B0604020202020204" pitchFamily="34" charset="0"/>
                <a:ea typeface="ＭＳ Ｐゴシック" panose="020B0600070205080204" pitchFamily="34" charset="-128"/>
              </a:defRPr>
            </a:lvl1pPr>
            <a:lvl2pPr marL="742950" indent="-285750">
              <a:spcBef>
                <a:spcPct val="50000"/>
              </a:spcBef>
              <a:buClr>
                <a:schemeClr val="hlink"/>
              </a:buClr>
              <a:buFont typeface="Wingdings" panose="05000000000000000000" pitchFamily="2" charset="2"/>
              <a:buChar char="§"/>
              <a:defRPr>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buClr>
                <a:schemeClr val="hlink"/>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buClr>
                <a:schemeClr val="hlink"/>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9pPr>
          </a:lstStyle>
          <a:p>
            <a:pPr>
              <a:lnSpc>
                <a:spcPct val="100000"/>
              </a:lnSpc>
              <a:spcBef>
                <a:spcPct val="0"/>
              </a:spcBef>
            </a:pPr>
            <a:fld id="{2B13EE64-FBD5-4409-86E9-9C482121F8B1}" type="slidenum">
              <a:rPr lang="en-US" altLang="en-US"/>
              <a:pPr>
                <a:lnSpc>
                  <a:spcPct val="100000"/>
                </a:lnSpc>
                <a:spcBef>
                  <a:spcPct val="0"/>
                </a:spcBef>
              </a:pPr>
              <a:t>38</a:t>
            </a:fld>
            <a:endParaRPr lang="en-US" altLang="en-US"/>
          </a:p>
        </p:txBody>
      </p:sp>
      <p:graphicFrame>
        <p:nvGraphicFramePr>
          <p:cNvPr id="40967" name="Object 1">
            <a:extLst>
              <a:ext uri="{FF2B5EF4-FFF2-40B4-BE49-F238E27FC236}">
                <a16:creationId xmlns:a16="http://schemas.microsoft.com/office/drawing/2014/main" id="{3FAD2F05-6F63-C235-9730-68BBA9BB6C6B}"/>
              </a:ext>
            </a:extLst>
          </p:cNvPr>
          <p:cNvGraphicFramePr>
            <a:graphicFrameLocks noChangeAspect="1"/>
          </p:cNvGraphicFramePr>
          <p:nvPr>
            <p:extLst>
              <p:ext uri="{D42A27DB-BD31-4B8C-83A1-F6EECF244321}">
                <p14:modId xmlns:p14="http://schemas.microsoft.com/office/powerpoint/2010/main" val="1765592184"/>
              </p:ext>
            </p:extLst>
          </p:nvPr>
        </p:nvGraphicFramePr>
        <p:xfrm>
          <a:off x="7513638" y="4965226"/>
          <a:ext cx="420688" cy="366713"/>
        </p:xfrm>
        <a:graphic>
          <a:graphicData uri="http://schemas.openxmlformats.org/presentationml/2006/ole">
            <mc:AlternateContent xmlns:mc="http://schemas.openxmlformats.org/markup-compatibility/2006">
              <mc:Choice xmlns:v="urn:schemas-microsoft-com:vml" Requires="v">
                <p:oleObj name="Equation" r:id="rId3" imgW="393700" imgH="342900" progId="Equation.3">
                  <p:embed/>
                </p:oleObj>
              </mc:Choice>
              <mc:Fallback>
                <p:oleObj name="Equation" r:id="rId3" imgW="393700" imgH="342900" progId="Equation.3">
                  <p:embed/>
                  <p:pic>
                    <p:nvPicPr>
                      <p:cNvPr id="40967" name="Object 1">
                        <a:extLst>
                          <a:ext uri="{FF2B5EF4-FFF2-40B4-BE49-F238E27FC236}">
                            <a16:creationId xmlns:a16="http://schemas.microsoft.com/office/drawing/2014/main" id="{3FAD2F05-6F63-C235-9730-68BBA9BB6C6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13638" y="4965226"/>
                        <a:ext cx="420688" cy="366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0968" name="Object 2">
            <a:extLst>
              <a:ext uri="{FF2B5EF4-FFF2-40B4-BE49-F238E27FC236}">
                <a16:creationId xmlns:a16="http://schemas.microsoft.com/office/drawing/2014/main" id="{07F1FDD2-DE45-078D-A7D4-96EC88583846}"/>
              </a:ext>
            </a:extLst>
          </p:cNvPr>
          <p:cNvGraphicFramePr>
            <a:graphicFrameLocks noChangeAspect="1"/>
          </p:cNvGraphicFramePr>
          <p:nvPr>
            <p:extLst>
              <p:ext uri="{D42A27DB-BD31-4B8C-83A1-F6EECF244321}">
                <p14:modId xmlns:p14="http://schemas.microsoft.com/office/powerpoint/2010/main" val="3667199746"/>
              </p:ext>
            </p:extLst>
          </p:nvPr>
        </p:nvGraphicFramePr>
        <p:xfrm>
          <a:off x="1470026" y="4296352"/>
          <a:ext cx="5503862" cy="487363"/>
        </p:xfrm>
        <a:graphic>
          <a:graphicData uri="http://schemas.openxmlformats.org/presentationml/2006/ole">
            <mc:AlternateContent xmlns:mc="http://schemas.openxmlformats.org/markup-compatibility/2006">
              <mc:Choice xmlns:v="urn:schemas-microsoft-com:vml" Requires="v">
                <p:oleObj name="方程式" r:id="rId5" imgW="2870200" imgH="254000" progId="Equation.3">
                  <p:embed/>
                </p:oleObj>
              </mc:Choice>
              <mc:Fallback>
                <p:oleObj name="方程式" r:id="rId5" imgW="2870200" imgH="254000" progId="Equation.3">
                  <p:embed/>
                  <p:pic>
                    <p:nvPicPr>
                      <p:cNvPr id="40968" name="Object 2">
                        <a:extLst>
                          <a:ext uri="{FF2B5EF4-FFF2-40B4-BE49-F238E27FC236}">
                            <a16:creationId xmlns:a16="http://schemas.microsoft.com/office/drawing/2014/main" id="{07F1FDD2-DE45-078D-A7D4-96EC8858384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70026" y="4296352"/>
                        <a:ext cx="5503862" cy="487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0969" name="Object 3">
            <a:extLst>
              <a:ext uri="{FF2B5EF4-FFF2-40B4-BE49-F238E27FC236}">
                <a16:creationId xmlns:a16="http://schemas.microsoft.com/office/drawing/2014/main" id="{054B51CA-7E13-2F92-F521-BA1187583E2D}"/>
              </a:ext>
            </a:extLst>
          </p:cNvPr>
          <p:cNvGraphicFramePr>
            <a:graphicFrameLocks noChangeAspect="1"/>
          </p:cNvGraphicFramePr>
          <p:nvPr>
            <p:extLst>
              <p:ext uri="{D42A27DB-BD31-4B8C-83A1-F6EECF244321}">
                <p14:modId xmlns:p14="http://schemas.microsoft.com/office/powerpoint/2010/main" val="4037026922"/>
              </p:ext>
            </p:extLst>
          </p:nvPr>
        </p:nvGraphicFramePr>
        <p:xfrm>
          <a:off x="3478273" y="5995987"/>
          <a:ext cx="1096962" cy="438150"/>
        </p:xfrm>
        <a:graphic>
          <a:graphicData uri="http://schemas.openxmlformats.org/presentationml/2006/ole">
            <mc:AlternateContent xmlns:mc="http://schemas.openxmlformats.org/markup-compatibility/2006">
              <mc:Choice xmlns:v="urn:schemas-microsoft-com:vml" Requires="v">
                <p:oleObj name="方程式" r:id="rId7" imgW="571252" imgH="228501" progId="Equation.3">
                  <p:embed/>
                </p:oleObj>
              </mc:Choice>
              <mc:Fallback>
                <p:oleObj name="方程式" r:id="rId7" imgW="571252" imgH="228501" progId="Equation.3">
                  <p:embed/>
                  <p:pic>
                    <p:nvPicPr>
                      <p:cNvPr id="40969" name="Object 3">
                        <a:extLst>
                          <a:ext uri="{FF2B5EF4-FFF2-40B4-BE49-F238E27FC236}">
                            <a16:creationId xmlns:a16="http://schemas.microsoft.com/office/drawing/2014/main" id="{054B51CA-7E13-2F92-F521-BA1187583E2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478273" y="5995987"/>
                        <a:ext cx="1096962"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0970" name="Rectangle 4">
            <a:extLst>
              <a:ext uri="{FF2B5EF4-FFF2-40B4-BE49-F238E27FC236}">
                <a16:creationId xmlns:a16="http://schemas.microsoft.com/office/drawing/2014/main" id="{72F5EE19-FE41-DA91-9B0F-2B5373C3CA08}"/>
              </a:ext>
            </a:extLst>
          </p:cNvPr>
          <p:cNvSpPr>
            <a:spLocks noChangeArrowheads="1"/>
          </p:cNvSpPr>
          <p:nvPr/>
        </p:nvSpPr>
        <p:spPr bwMode="auto">
          <a:xfrm>
            <a:off x="3291033" y="5891212"/>
            <a:ext cx="1296988" cy="647700"/>
          </a:xfrm>
          <a:prstGeom prst="rect">
            <a:avLst/>
          </a:prstGeom>
          <a:noFill/>
          <a:ln w="9525"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lnSpc>
                <a:spcPts val="2200"/>
              </a:lnSpc>
              <a:spcBef>
                <a:spcPct val="50000"/>
              </a:spcBef>
              <a:defRPr>
                <a:solidFill>
                  <a:schemeClr val="tx1"/>
                </a:solidFill>
                <a:latin typeface="Arial" panose="020B0604020202020204" pitchFamily="34" charset="0"/>
                <a:ea typeface="ＭＳ Ｐゴシック" panose="020B0600070205080204" pitchFamily="34" charset="-128"/>
              </a:defRPr>
            </a:lvl1pPr>
            <a:lvl2pPr marL="742950" indent="-285750">
              <a:spcBef>
                <a:spcPct val="50000"/>
              </a:spcBef>
              <a:buClr>
                <a:schemeClr val="hlink"/>
              </a:buClr>
              <a:buFont typeface="Wingdings" panose="05000000000000000000" pitchFamily="2" charset="2"/>
              <a:buChar char="§"/>
              <a:defRPr>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buClr>
                <a:schemeClr val="hlink"/>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buClr>
                <a:schemeClr val="hlink"/>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9pPr>
          </a:lstStyle>
          <a:p>
            <a:pPr>
              <a:lnSpc>
                <a:spcPct val="100000"/>
              </a:lnSpc>
              <a:spcBef>
                <a:spcPct val="0"/>
              </a:spcBef>
            </a:pPr>
            <a:endParaRPr lang="en-US" altLang="en-US"/>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9CD1C-8909-9ECD-D9B0-B2892A1292D1}"/>
              </a:ext>
            </a:extLst>
          </p:cNvPr>
          <p:cNvSpPr>
            <a:spLocks noGrp="1"/>
          </p:cNvSpPr>
          <p:nvPr>
            <p:ph type="title"/>
          </p:nvPr>
        </p:nvSpPr>
        <p:spPr/>
        <p:txBody>
          <a:bodyPr/>
          <a:lstStyle/>
          <a:p>
            <a:endParaRPr lang="en-HK"/>
          </a:p>
        </p:txBody>
      </p:sp>
      <p:sp>
        <p:nvSpPr>
          <p:cNvPr id="3" name="Text Placeholder 2">
            <a:extLst>
              <a:ext uri="{FF2B5EF4-FFF2-40B4-BE49-F238E27FC236}">
                <a16:creationId xmlns:a16="http://schemas.microsoft.com/office/drawing/2014/main" id="{9551F1BF-C407-B4F9-2F68-A0036C9C238A}"/>
              </a:ext>
            </a:extLst>
          </p:cNvPr>
          <p:cNvSpPr>
            <a:spLocks noGrp="1"/>
          </p:cNvSpPr>
          <p:nvPr>
            <p:ph type="body" sz="half" idx="1"/>
          </p:nvPr>
        </p:nvSpPr>
        <p:spPr/>
        <p:txBody>
          <a:bodyPr/>
          <a:lstStyle/>
          <a:p>
            <a:endParaRPr lang="en-HK"/>
          </a:p>
        </p:txBody>
      </p:sp>
      <p:sp>
        <p:nvSpPr>
          <p:cNvPr id="4" name="Content Placeholder 3">
            <a:extLst>
              <a:ext uri="{FF2B5EF4-FFF2-40B4-BE49-F238E27FC236}">
                <a16:creationId xmlns:a16="http://schemas.microsoft.com/office/drawing/2014/main" id="{F14212A9-9019-21D0-DC1F-11ECDE6FF448}"/>
              </a:ext>
            </a:extLst>
          </p:cNvPr>
          <p:cNvSpPr>
            <a:spLocks noGrp="1"/>
          </p:cNvSpPr>
          <p:nvPr>
            <p:ph sz="half" idx="2"/>
          </p:nvPr>
        </p:nvSpPr>
        <p:spPr/>
        <p:txBody>
          <a:bodyPr/>
          <a:lstStyle/>
          <a:p>
            <a:endParaRPr lang="en-HK"/>
          </a:p>
        </p:txBody>
      </p:sp>
      <p:pic>
        <p:nvPicPr>
          <p:cNvPr id="6" name="Picture 5">
            <a:extLst>
              <a:ext uri="{FF2B5EF4-FFF2-40B4-BE49-F238E27FC236}">
                <a16:creationId xmlns:a16="http://schemas.microsoft.com/office/drawing/2014/main" id="{BF8ED463-515D-28E1-A374-3CBEE7E2F6EF}"/>
              </a:ext>
            </a:extLst>
          </p:cNvPr>
          <p:cNvPicPr>
            <a:picLocks noChangeAspect="1"/>
          </p:cNvPicPr>
          <p:nvPr/>
        </p:nvPicPr>
        <p:blipFill>
          <a:blip r:embed="rId2"/>
          <a:stretch>
            <a:fillRect/>
          </a:stretch>
        </p:blipFill>
        <p:spPr>
          <a:xfrm>
            <a:off x="1066216" y="0"/>
            <a:ext cx="10059567" cy="6858000"/>
          </a:xfrm>
          <a:prstGeom prst="rect">
            <a:avLst/>
          </a:prstGeom>
        </p:spPr>
      </p:pic>
    </p:spTree>
    <p:extLst>
      <p:ext uri="{BB962C8B-B14F-4D97-AF65-F5344CB8AC3E}">
        <p14:creationId xmlns:p14="http://schemas.microsoft.com/office/powerpoint/2010/main" val="42455819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8">
            <a:extLst>
              <a:ext uri="{FF2B5EF4-FFF2-40B4-BE49-F238E27FC236}">
                <a16:creationId xmlns:a16="http://schemas.microsoft.com/office/drawing/2014/main" id="{21EA1902-BF38-49D1-9D2A-CA1C428CCDB8}"/>
              </a:ext>
            </a:extLst>
          </p:cNvPr>
          <p:cNvSpPr>
            <a:spLocks noGrp="1" noChangeArrowheads="1"/>
          </p:cNvSpPr>
          <p:nvPr>
            <p:ph type="title"/>
          </p:nvPr>
        </p:nvSpPr>
        <p:spPr>
          <a:xfrm>
            <a:off x="1687483" y="411161"/>
            <a:ext cx="7543800" cy="579438"/>
          </a:xfrm>
        </p:spPr>
        <p:txBody>
          <a:bodyPr>
            <a:normAutofit fontScale="90000"/>
          </a:bodyPr>
          <a:lstStyle/>
          <a:p>
            <a:pPr eaLnBrk="1" hangingPunct="1"/>
            <a:r>
              <a:rPr lang="en-US" altLang="en-US" dirty="0"/>
              <a:t>Angular Position</a:t>
            </a:r>
          </a:p>
        </p:txBody>
      </p:sp>
      <p:sp>
        <p:nvSpPr>
          <p:cNvPr id="11267" name="Rectangle 9">
            <a:extLst>
              <a:ext uri="{FF2B5EF4-FFF2-40B4-BE49-F238E27FC236}">
                <a16:creationId xmlns:a16="http://schemas.microsoft.com/office/drawing/2014/main" id="{63D4B2B1-C939-2559-457A-32233187532D}"/>
              </a:ext>
            </a:extLst>
          </p:cNvPr>
          <p:cNvSpPr>
            <a:spLocks noGrp="1" noChangeArrowheads="1"/>
          </p:cNvSpPr>
          <p:nvPr>
            <p:ph type="body" sz="half" idx="1"/>
          </p:nvPr>
        </p:nvSpPr>
        <p:spPr>
          <a:xfrm>
            <a:off x="1432719" y="1223169"/>
            <a:ext cx="4402138" cy="4411662"/>
          </a:xfrm>
        </p:spPr>
        <p:txBody>
          <a:bodyPr>
            <a:normAutofit fontScale="92500" lnSpcReduction="10000"/>
          </a:bodyPr>
          <a:lstStyle/>
          <a:p>
            <a:pPr marL="0" indent="0"/>
            <a:r>
              <a:rPr lang="en-US" altLang="en-US" dirty="0"/>
              <a:t>Axis of rotation is the center of the disc</a:t>
            </a:r>
          </a:p>
          <a:p>
            <a:pPr marL="0" indent="0"/>
            <a:r>
              <a:rPr lang="en-US" altLang="en-US" dirty="0"/>
              <a:t>Choose a fixed reference line.</a:t>
            </a:r>
          </a:p>
          <a:p>
            <a:pPr marL="0" indent="0"/>
            <a:r>
              <a:rPr lang="en-US" altLang="en-US" dirty="0"/>
              <a:t>Point P is at a fixed distance r from the origin.</a:t>
            </a:r>
          </a:p>
          <a:p>
            <a:pPr marL="0" indent="0"/>
            <a:r>
              <a:rPr lang="en-US" altLang="en-US" dirty="0"/>
              <a:t>In (b), </a:t>
            </a:r>
            <a:r>
              <a:rPr lang="en-US" altLang="en-US" i="1" dirty="0"/>
              <a:t>P</a:t>
            </a:r>
            <a:r>
              <a:rPr lang="en-US" altLang="en-US" dirty="0"/>
              <a:t> is located at (</a:t>
            </a:r>
            <a:r>
              <a:rPr lang="en-US" altLang="en-US" i="1" dirty="0"/>
              <a:t>r</a:t>
            </a:r>
            <a:r>
              <a:rPr lang="en-US" altLang="en-US" dirty="0"/>
              <a:t>, </a:t>
            </a:r>
            <a:r>
              <a:rPr lang="en-US" altLang="en-US" i="1" dirty="0">
                <a:latin typeface="Symbol" panose="05050102010706020507" pitchFamily="18" charset="2"/>
              </a:rPr>
              <a:t>q</a:t>
            </a:r>
            <a:r>
              <a:rPr lang="en-US" altLang="en-US" dirty="0"/>
              <a:t>) in polar coordinates.</a:t>
            </a:r>
          </a:p>
          <a:p>
            <a:pPr marL="0" indent="0"/>
            <a:r>
              <a:rPr lang="en-US" altLang="en-US" dirty="0"/>
              <a:t>The arc length and r are related:</a:t>
            </a:r>
          </a:p>
          <a:p>
            <a:pPr lvl="1" eaLnBrk="1" hangingPunct="1"/>
            <a:r>
              <a:rPr lang="en-US" altLang="en-US" dirty="0"/>
              <a:t>s = </a:t>
            </a:r>
            <a:r>
              <a:rPr lang="en-US" altLang="en-US" dirty="0">
                <a:latin typeface="Symbol" panose="05050102010706020507" pitchFamily="18" charset="2"/>
              </a:rPr>
              <a:t>q</a:t>
            </a:r>
            <a:r>
              <a:rPr lang="en-US" altLang="en-US" dirty="0"/>
              <a:t> r, or </a:t>
            </a:r>
          </a:p>
          <a:p>
            <a:pPr marL="0" indent="0">
              <a:buFont typeface="Symbol" panose="05050102010706020507" pitchFamily="18" charset="2"/>
              <a:buChar char="q"/>
            </a:pPr>
            <a:r>
              <a:rPr lang="en-US" altLang="en-US" dirty="0"/>
              <a:t> has the unit radian.</a:t>
            </a:r>
          </a:p>
          <a:p>
            <a:pPr marL="0" indent="0"/>
            <a:endParaRPr lang="en-US" altLang="en-US" dirty="0"/>
          </a:p>
          <a:p>
            <a:pPr marL="0" indent="0"/>
            <a:endParaRPr lang="en-US" altLang="en-US" dirty="0"/>
          </a:p>
          <a:p>
            <a:pPr lvl="1" eaLnBrk="1" hangingPunct="1">
              <a:lnSpc>
                <a:spcPct val="90000"/>
              </a:lnSpc>
            </a:pPr>
            <a:endParaRPr lang="en-US" altLang="en-US" sz="2000" dirty="0"/>
          </a:p>
        </p:txBody>
      </p:sp>
      <p:pic>
        <p:nvPicPr>
          <p:cNvPr id="11269" name="Picture 6" descr="1001a">
            <a:extLst>
              <a:ext uri="{FF2B5EF4-FFF2-40B4-BE49-F238E27FC236}">
                <a16:creationId xmlns:a16="http://schemas.microsoft.com/office/drawing/2014/main" id="{0F64FEFC-CB2C-9CF5-8929-D28659F9CB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91401" y="195264"/>
            <a:ext cx="2765425" cy="3449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70" name="Slide Number Placeholder 1">
            <a:extLst>
              <a:ext uri="{FF2B5EF4-FFF2-40B4-BE49-F238E27FC236}">
                <a16:creationId xmlns:a16="http://schemas.microsoft.com/office/drawing/2014/main" id="{026825D1-7A34-518E-C54D-F1083CD3C1CF}"/>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ts val="2200"/>
              </a:lnSpc>
              <a:spcBef>
                <a:spcPct val="50000"/>
              </a:spcBef>
              <a:defRPr>
                <a:solidFill>
                  <a:schemeClr val="tx1"/>
                </a:solidFill>
                <a:latin typeface="Arial" panose="020B0604020202020204" pitchFamily="34" charset="0"/>
                <a:ea typeface="ＭＳ Ｐゴシック" panose="020B0600070205080204" pitchFamily="34" charset="-128"/>
              </a:defRPr>
            </a:lvl1pPr>
            <a:lvl2pPr marL="742950" indent="-285750">
              <a:spcBef>
                <a:spcPct val="50000"/>
              </a:spcBef>
              <a:buClr>
                <a:schemeClr val="hlink"/>
              </a:buClr>
              <a:buFont typeface="Wingdings" panose="05000000000000000000" pitchFamily="2" charset="2"/>
              <a:buChar char="§"/>
              <a:defRPr>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buClr>
                <a:schemeClr val="hlink"/>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buClr>
                <a:schemeClr val="hlink"/>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9pPr>
          </a:lstStyle>
          <a:p>
            <a:pPr>
              <a:lnSpc>
                <a:spcPct val="100000"/>
              </a:lnSpc>
              <a:spcBef>
                <a:spcPct val="0"/>
              </a:spcBef>
            </a:pPr>
            <a:fld id="{734333E0-B8D7-4930-BA38-0ECFF0C81EA9}" type="slidenum">
              <a:rPr lang="en-US" altLang="en-US"/>
              <a:pPr>
                <a:lnSpc>
                  <a:spcPct val="100000"/>
                </a:lnSpc>
                <a:spcBef>
                  <a:spcPct val="0"/>
                </a:spcBef>
              </a:pPr>
              <a:t>4</a:t>
            </a:fld>
            <a:endParaRPr lang="en-US" altLang="en-US"/>
          </a:p>
        </p:txBody>
      </p:sp>
      <p:pic>
        <p:nvPicPr>
          <p:cNvPr id="11271" name="Picture 1030" descr="1001b">
            <a:extLst>
              <a:ext uri="{FF2B5EF4-FFF2-40B4-BE49-F238E27FC236}">
                <a16:creationId xmlns:a16="http://schemas.microsoft.com/office/drawing/2014/main" id="{CC50CD5B-1ABD-AD4C-6D67-E84D5E6C9D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91400" y="3644901"/>
            <a:ext cx="2774950" cy="2963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1272" name="Object 7">
            <a:extLst>
              <a:ext uri="{FF2B5EF4-FFF2-40B4-BE49-F238E27FC236}">
                <a16:creationId xmlns:a16="http://schemas.microsoft.com/office/drawing/2014/main" id="{EB530E59-057E-D950-894F-86EEF5A64166}"/>
              </a:ext>
            </a:extLst>
          </p:cNvPr>
          <p:cNvGraphicFramePr>
            <a:graphicFrameLocks noChangeAspect="1"/>
          </p:cNvGraphicFramePr>
          <p:nvPr/>
        </p:nvGraphicFramePr>
        <p:xfrm>
          <a:off x="3556000" y="4103688"/>
          <a:ext cx="647700" cy="647700"/>
        </p:xfrm>
        <a:graphic>
          <a:graphicData uri="http://schemas.openxmlformats.org/presentationml/2006/ole">
            <mc:AlternateContent xmlns:mc="http://schemas.openxmlformats.org/markup-compatibility/2006">
              <mc:Choice xmlns:v="urn:schemas-microsoft-com:vml" Requires="v">
                <p:oleObj name="Equation" r:id="rId4" imgW="482391" imgH="482391" progId="Equation.3">
                  <p:embed/>
                </p:oleObj>
              </mc:Choice>
              <mc:Fallback>
                <p:oleObj name="Equation" r:id="rId4" imgW="482391" imgH="482391" progId="Equation.3">
                  <p:embed/>
                  <p:pic>
                    <p:nvPicPr>
                      <p:cNvPr id="11272" name="Object 7">
                        <a:extLst>
                          <a:ext uri="{FF2B5EF4-FFF2-40B4-BE49-F238E27FC236}">
                            <a16:creationId xmlns:a16="http://schemas.microsoft.com/office/drawing/2014/main" id="{EB530E59-057E-D950-894F-86EEF5A6416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56000" y="4103688"/>
                        <a:ext cx="6477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273" name="Object 8">
            <a:extLst>
              <a:ext uri="{FF2B5EF4-FFF2-40B4-BE49-F238E27FC236}">
                <a16:creationId xmlns:a16="http://schemas.microsoft.com/office/drawing/2014/main" id="{86AF6160-3A92-1E8D-F774-0D942F5CE671}"/>
              </a:ext>
            </a:extLst>
          </p:cNvPr>
          <p:cNvGraphicFramePr>
            <a:graphicFrameLocks noChangeAspect="1"/>
          </p:cNvGraphicFramePr>
          <p:nvPr>
            <p:extLst>
              <p:ext uri="{D42A27DB-BD31-4B8C-83A1-F6EECF244321}">
                <p14:modId xmlns:p14="http://schemas.microsoft.com/office/powerpoint/2010/main" val="1963942239"/>
              </p:ext>
            </p:extLst>
          </p:nvPr>
        </p:nvGraphicFramePr>
        <p:xfrm>
          <a:off x="1917700" y="5660628"/>
          <a:ext cx="2286000" cy="638175"/>
        </p:xfrm>
        <a:graphic>
          <a:graphicData uri="http://schemas.openxmlformats.org/presentationml/2006/ole">
            <mc:AlternateContent xmlns:mc="http://schemas.openxmlformats.org/markup-compatibility/2006">
              <mc:Choice xmlns:v="urn:schemas-microsoft-com:vml" Requires="v">
                <p:oleObj name="Equation" r:id="rId6" imgW="1726451" imgH="482391" progId="Equation.3">
                  <p:embed/>
                </p:oleObj>
              </mc:Choice>
              <mc:Fallback>
                <p:oleObj name="Equation" r:id="rId6" imgW="1726451" imgH="482391" progId="Equation.3">
                  <p:embed/>
                  <p:pic>
                    <p:nvPicPr>
                      <p:cNvPr id="11273" name="Object 8">
                        <a:extLst>
                          <a:ext uri="{FF2B5EF4-FFF2-40B4-BE49-F238E27FC236}">
                            <a16:creationId xmlns:a16="http://schemas.microsoft.com/office/drawing/2014/main" id="{86AF6160-3A92-1E8D-F774-0D942F5CE67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17700" y="5660628"/>
                        <a:ext cx="2286000" cy="638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4">
            <a:extLst>
              <a:ext uri="{FF2B5EF4-FFF2-40B4-BE49-F238E27FC236}">
                <a16:creationId xmlns:a16="http://schemas.microsoft.com/office/drawing/2014/main" id="{FE86EB42-563E-A630-A3B0-C710FE649F1A}"/>
              </a:ext>
            </a:extLst>
          </p:cNvPr>
          <p:cNvSpPr>
            <a:spLocks noGrp="1" noChangeArrowheads="1"/>
          </p:cNvSpPr>
          <p:nvPr>
            <p:ph type="body" sz="half" idx="1"/>
          </p:nvPr>
        </p:nvSpPr>
        <p:spPr>
          <a:xfrm>
            <a:off x="1925639" y="2239964"/>
            <a:ext cx="4594225" cy="3781425"/>
          </a:xfrm>
        </p:spPr>
        <p:txBody>
          <a:bodyPr/>
          <a:lstStyle/>
          <a:p>
            <a:pPr marL="0" indent="0"/>
            <a:r>
              <a:rPr lang="en-US" altLang="en-US" sz="2000"/>
              <a:t>Each higher portion of the smokestack has a larger tangential acceleration than the points below it. The acceleration can even be greater than g (like the case in Example 10.8).</a:t>
            </a:r>
          </a:p>
          <a:p>
            <a:pPr marL="0" indent="0"/>
            <a:r>
              <a:rPr lang="en-US" altLang="en-US" sz="2000"/>
              <a:t>Such acceleration is due to the shear force from lower portion in addition to the gravitational force. </a:t>
            </a:r>
          </a:p>
          <a:p>
            <a:pPr marL="0" indent="0"/>
            <a:r>
              <a:rPr lang="en-US" altLang="en-US" sz="2000"/>
              <a:t>When the shear force is greater than the smokestack can withstand. The smokestack breaks</a:t>
            </a:r>
            <a:r>
              <a:rPr lang="en-US" altLang="en-US"/>
              <a:t>.</a:t>
            </a:r>
          </a:p>
        </p:txBody>
      </p:sp>
      <p:pic>
        <p:nvPicPr>
          <p:cNvPr id="43012" name="Picture 1030" descr="1018">
            <a:extLst>
              <a:ext uri="{FF2B5EF4-FFF2-40B4-BE49-F238E27FC236}">
                <a16:creationId xmlns:a16="http://schemas.microsoft.com/office/drawing/2014/main" id="{E8CED2A6-0EC0-7402-92BF-CFC1A5C455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86538" y="2192338"/>
            <a:ext cx="3816350" cy="3816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2085" name="Picture 2">
            <a:extLst>
              <a:ext uri="{FF2B5EF4-FFF2-40B4-BE49-F238E27FC236}">
                <a16:creationId xmlns:a16="http://schemas.microsoft.com/office/drawing/2014/main" id="{DD9D9AB4-2C7C-AA4F-C13B-2565B28D28D1}"/>
              </a:ext>
            </a:extLst>
          </p:cNvPr>
          <p:cNvPicPr>
            <a:picLocks noChangeAspect="1" noChangeArrowheads="1"/>
          </p:cNvPicPr>
          <p:nvPr/>
        </p:nvPicPr>
        <p:blipFill>
          <a:blip r:embed="rId3"/>
          <a:srcRect/>
          <a:stretch>
            <a:fillRect/>
          </a:stretch>
        </p:blipFill>
        <p:spPr bwMode="auto">
          <a:xfrm>
            <a:off x="1639888" y="895351"/>
            <a:ext cx="8704262" cy="51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302086" name="Picture 3">
            <a:extLst>
              <a:ext uri="{FF2B5EF4-FFF2-40B4-BE49-F238E27FC236}">
                <a16:creationId xmlns:a16="http://schemas.microsoft.com/office/drawing/2014/main" id="{A010918A-D49A-1B78-62CF-F32C9439AFBE}"/>
              </a:ext>
            </a:extLst>
          </p:cNvPr>
          <p:cNvPicPr>
            <a:picLocks noChangeAspect="1" noChangeArrowheads="1"/>
          </p:cNvPicPr>
          <p:nvPr/>
        </p:nvPicPr>
        <p:blipFill>
          <a:blip r:embed="rId4"/>
          <a:srcRect/>
          <a:stretch>
            <a:fillRect/>
          </a:stretch>
        </p:blipFill>
        <p:spPr bwMode="auto">
          <a:xfrm>
            <a:off x="1631951" y="1412876"/>
            <a:ext cx="7046913" cy="544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43015" name="Slide Number Placeholder 1">
            <a:extLst>
              <a:ext uri="{FF2B5EF4-FFF2-40B4-BE49-F238E27FC236}">
                <a16:creationId xmlns:a16="http://schemas.microsoft.com/office/drawing/2014/main" id="{0CDC187B-C5A1-E5F8-2338-9C26CBDDCACD}"/>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ts val="2200"/>
              </a:lnSpc>
              <a:spcBef>
                <a:spcPct val="50000"/>
              </a:spcBef>
              <a:defRPr>
                <a:solidFill>
                  <a:schemeClr val="tx1"/>
                </a:solidFill>
                <a:latin typeface="Arial" panose="020B0604020202020204" pitchFamily="34" charset="0"/>
                <a:ea typeface="ＭＳ Ｐゴシック" panose="020B0600070205080204" pitchFamily="34" charset="-128"/>
              </a:defRPr>
            </a:lvl1pPr>
            <a:lvl2pPr marL="742950" indent="-285750">
              <a:spcBef>
                <a:spcPct val="50000"/>
              </a:spcBef>
              <a:buClr>
                <a:schemeClr val="hlink"/>
              </a:buClr>
              <a:buFont typeface="Wingdings" panose="05000000000000000000" pitchFamily="2" charset="2"/>
              <a:buChar char="§"/>
              <a:defRPr>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buClr>
                <a:schemeClr val="hlink"/>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buClr>
                <a:schemeClr val="hlink"/>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9pPr>
          </a:lstStyle>
          <a:p>
            <a:pPr>
              <a:lnSpc>
                <a:spcPct val="100000"/>
              </a:lnSpc>
              <a:spcBef>
                <a:spcPct val="0"/>
              </a:spcBef>
            </a:pPr>
            <a:fld id="{2D7F3722-4838-4BFC-AFC6-C783C25375A3}" type="slidenum">
              <a:rPr lang="en-US" altLang="en-US"/>
              <a:pPr>
                <a:lnSpc>
                  <a:spcPct val="100000"/>
                </a:lnSpc>
                <a:spcBef>
                  <a:spcPct val="0"/>
                </a:spcBef>
              </a:pPr>
              <a:t>40</a:t>
            </a:fld>
            <a:endParaRPr lang="en-US"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938">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9938">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993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38"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5" name="Picture 6" descr="1019">
            <a:extLst>
              <a:ext uri="{FF2B5EF4-FFF2-40B4-BE49-F238E27FC236}">
                <a16:creationId xmlns:a16="http://schemas.microsoft.com/office/drawing/2014/main" id="{FA54C860-8E29-04E4-F68A-7EF7639E4A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83563" y="1322389"/>
            <a:ext cx="2170112" cy="4522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3108" name="Picture 6">
            <a:extLst>
              <a:ext uri="{FF2B5EF4-FFF2-40B4-BE49-F238E27FC236}">
                <a16:creationId xmlns:a16="http://schemas.microsoft.com/office/drawing/2014/main" id="{1574BA0D-155C-A767-9A3B-006EA9A5227E}"/>
              </a:ext>
            </a:extLst>
          </p:cNvPr>
          <p:cNvPicPr>
            <a:picLocks noChangeAspect="1" noChangeArrowheads="1"/>
          </p:cNvPicPr>
          <p:nvPr/>
        </p:nvPicPr>
        <p:blipFill>
          <a:blip r:embed="rId3"/>
          <a:srcRect/>
          <a:stretch>
            <a:fillRect/>
          </a:stretch>
        </p:blipFill>
        <p:spPr bwMode="auto">
          <a:xfrm>
            <a:off x="1631951" y="868364"/>
            <a:ext cx="6450013" cy="454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303109" name="Picture 7">
            <a:extLst>
              <a:ext uri="{FF2B5EF4-FFF2-40B4-BE49-F238E27FC236}">
                <a16:creationId xmlns:a16="http://schemas.microsoft.com/office/drawing/2014/main" id="{44F3350A-0A54-DECB-0884-5B7FC725BA5B}"/>
              </a:ext>
            </a:extLst>
          </p:cNvPr>
          <p:cNvPicPr>
            <a:picLocks noChangeAspect="1" noChangeArrowheads="1"/>
          </p:cNvPicPr>
          <p:nvPr/>
        </p:nvPicPr>
        <p:blipFill>
          <a:blip r:embed="rId4"/>
          <a:srcRect/>
          <a:stretch>
            <a:fillRect/>
          </a:stretch>
        </p:blipFill>
        <p:spPr bwMode="auto">
          <a:xfrm>
            <a:off x="1631950" y="1322388"/>
            <a:ext cx="5505450" cy="195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303110" name="Picture 8">
            <a:extLst>
              <a:ext uri="{FF2B5EF4-FFF2-40B4-BE49-F238E27FC236}">
                <a16:creationId xmlns:a16="http://schemas.microsoft.com/office/drawing/2014/main" id="{2CAC57C6-97BE-AC28-1555-E1375D26D858}"/>
              </a:ext>
            </a:extLst>
          </p:cNvPr>
          <p:cNvPicPr>
            <a:picLocks noChangeAspect="1" noChangeArrowheads="1"/>
          </p:cNvPicPr>
          <p:nvPr/>
        </p:nvPicPr>
        <p:blipFill>
          <a:blip r:embed="rId5"/>
          <a:srcRect/>
          <a:stretch>
            <a:fillRect/>
          </a:stretch>
        </p:blipFill>
        <p:spPr bwMode="auto">
          <a:xfrm>
            <a:off x="2032000" y="3384550"/>
            <a:ext cx="1982788" cy="2344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303111" name="Picture 9">
            <a:extLst>
              <a:ext uri="{FF2B5EF4-FFF2-40B4-BE49-F238E27FC236}">
                <a16:creationId xmlns:a16="http://schemas.microsoft.com/office/drawing/2014/main" id="{02D1192E-541E-B2A0-AE73-4579423F3494}"/>
              </a:ext>
            </a:extLst>
          </p:cNvPr>
          <p:cNvPicPr>
            <a:picLocks noChangeAspect="1" noChangeArrowheads="1"/>
          </p:cNvPicPr>
          <p:nvPr/>
        </p:nvPicPr>
        <p:blipFill>
          <a:blip r:embed="rId6"/>
          <a:srcRect/>
          <a:stretch>
            <a:fillRect/>
          </a:stretch>
        </p:blipFill>
        <p:spPr bwMode="auto">
          <a:xfrm>
            <a:off x="5208588" y="3446463"/>
            <a:ext cx="2616200" cy="2525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39944" name="Right Arrow 4">
            <a:extLst>
              <a:ext uri="{FF2B5EF4-FFF2-40B4-BE49-F238E27FC236}">
                <a16:creationId xmlns:a16="http://schemas.microsoft.com/office/drawing/2014/main" id="{D9257670-DF03-572A-DFB7-A967E3D70DC9}"/>
              </a:ext>
            </a:extLst>
          </p:cNvPr>
          <p:cNvSpPr>
            <a:spLocks noChangeArrowheads="1"/>
          </p:cNvSpPr>
          <p:nvPr/>
        </p:nvSpPr>
        <p:spPr bwMode="auto">
          <a:xfrm rot="18740095">
            <a:off x="3812382" y="4296569"/>
            <a:ext cx="1547812" cy="596900"/>
          </a:xfrm>
          <a:prstGeom prst="rightArrow">
            <a:avLst>
              <a:gd name="adj1" fmla="val 50000"/>
              <a:gd name="adj2" fmla="val 50025"/>
            </a:avLst>
          </a:prstGeom>
          <a:solidFill>
            <a:srgbClr val="FFC000"/>
          </a:solidFill>
          <a:ln w="9525">
            <a:solidFill>
              <a:schemeClr val="tx1"/>
            </a:solidFill>
            <a:round/>
            <a:headEnd/>
            <a:tailEnd/>
          </a:ln>
        </p:spPr>
        <p:txBody>
          <a:bodyPr/>
          <a:lstStyle>
            <a:lvl1pPr>
              <a:lnSpc>
                <a:spcPts val="2200"/>
              </a:lnSpc>
              <a:spcBef>
                <a:spcPct val="50000"/>
              </a:spcBef>
              <a:defRPr>
                <a:solidFill>
                  <a:schemeClr val="tx1"/>
                </a:solidFill>
                <a:latin typeface="Arial" panose="020B0604020202020204" pitchFamily="34" charset="0"/>
                <a:ea typeface="ＭＳ Ｐゴシック" panose="020B0600070205080204" pitchFamily="34" charset="-128"/>
              </a:defRPr>
            </a:lvl1pPr>
            <a:lvl2pPr marL="742950" indent="-285750">
              <a:spcBef>
                <a:spcPct val="50000"/>
              </a:spcBef>
              <a:buClr>
                <a:schemeClr val="hlink"/>
              </a:buClr>
              <a:buFont typeface="Wingdings" panose="05000000000000000000" pitchFamily="2" charset="2"/>
              <a:buChar char="§"/>
              <a:defRPr>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buClr>
                <a:schemeClr val="hlink"/>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buClr>
                <a:schemeClr val="hlink"/>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9pPr>
          </a:lstStyle>
          <a:p>
            <a:pPr>
              <a:lnSpc>
                <a:spcPct val="100000"/>
              </a:lnSpc>
              <a:spcBef>
                <a:spcPct val="0"/>
              </a:spcBef>
            </a:pPr>
            <a:endParaRPr lang="en-US" altLang="en-US"/>
          </a:p>
        </p:txBody>
      </p:sp>
      <p:pic>
        <p:nvPicPr>
          <p:cNvPr id="303113" name="Picture 10">
            <a:extLst>
              <a:ext uri="{FF2B5EF4-FFF2-40B4-BE49-F238E27FC236}">
                <a16:creationId xmlns:a16="http://schemas.microsoft.com/office/drawing/2014/main" id="{1B595D27-3FEA-7A09-C5E1-29323E621D92}"/>
              </a:ext>
            </a:extLst>
          </p:cNvPr>
          <p:cNvPicPr>
            <a:picLocks noChangeAspect="1" noChangeArrowheads="1"/>
          </p:cNvPicPr>
          <p:nvPr/>
        </p:nvPicPr>
        <p:blipFill>
          <a:blip r:embed="rId7"/>
          <a:srcRect/>
          <a:stretch>
            <a:fillRect/>
          </a:stretch>
        </p:blipFill>
        <p:spPr bwMode="auto">
          <a:xfrm rot="18730596">
            <a:off x="4168775" y="4535488"/>
            <a:ext cx="712788" cy="271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44042" name="Slide Number Placeholder 1">
            <a:extLst>
              <a:ext uri="{FF2B5EF4-FFF2-40B4-BE49-F238E27FC236}">
                <a16:creationId xmlns:a16="http://schemas.microsoft.com/office/drawing/2014/main" id="{CC2ED2B7-5070-B73A-9DAF-FF3253D059C6}"/>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ts val="2200"/>
              </a:lnSpc>
              <a:spcBef>
                <a:spcPct val="50000"/>
              </a:spcBef>
              <a:defRPr>
                <a:solidFill>
                  <a:schemeClr val="tx1"/>
                </a:solidFill>
                <a:latin typeface="Arial" panose="020B0604020202020204" pitchFamily="34" charset="0"/>
                <a:ea typeface="ＭＳ Ｐゴシック" panose="020B0600070205080204" pitchFamily="34" charset="-128"/>
              </a:defRPr>
            </a:lvl1pPr>
            <a:lvl2pPr marL="742950" indent="-285750">
              <a:spcBef>
                <a:spcPct val="50000"/>
              </a:spcBef>
              <a:buClr>
                <a:schemeClr val="hlink"/>
              </a:buClr>
              <a:buFont typeface="Wingdings" panose="05000000000000000000" pitchFamily="2" charset="2"/>
              <a:buChar char="§"/>
              <a:defRPr>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buClr>
                <a:schemeClr val="hlink"/>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buClr>
                <a:schemeClr val="hlink"/>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9pPr>
          </a:lstStyle>
          <a:p>
            <a:pPr>
              <a:lnSpc>
                <a:spcPct val="100000"/>
              </a:lnSpc>
              <a:spcBef>
                <a:spcPct val="0"/>
              </a:spcBef>
            </a:pPr>
            <a:fld id="{FB975F7F-D7FB-4382-B4CD-F9C9FB8A5709}" type="slidenum">
              <a:rPr lang="en-US" altLang="en-US"/>
              <a:pPr>
                <a:lnSpc>
                  <a:spcPct val="100000"/>
                </a:lnSpc>
                <a:spcBef>
                  <a:spcPct val="0"/>
                </a:spcBef>
              </a:pPr>
              <a:t>41</a:t>
            </a:fld>
            <a:endParaRPr lang="en-US"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0311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994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031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031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44"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5711FE-1AE3-106C-8335-5BCACEB3FEB8}"/>
              </a:ext>
            </a:extLst>
          </p:cNvPr>
          <p:cNvSpPr>
            <a:spLocks noGrp="1"/>
          </p:cNvSpPr>
          <p:nvPr>
            <p:ph type="title"/>
          </p:nvPr>
        </p:nvSpPr>
        <p:spPr/>
        <p:txBody>
          <a:bodyPr/>
          <a:lstStyle/>
          <a:p>
            <a:endParaRPr lang="en-HK"/>
          </a:p>
        </p:txBody>
      </p:sp>
      <p:sp>
        <p:nvSpPr>
          <p:cNvPr id="3" name="Content Placeholder 2">
            <a:extLst>
              <a:ext uri="{FF2B5EF4-FFF2-40B4-BE49-F238E27FC236}">
                <a16:creationId xmlns:a16="http://schemas.microsoft.com/office/drawing/2014/main" id="{497C928F-F3C4-CB64-57EA-C666662AA75E}"/>
              </a:ext>
            </a:extLst>
          </p:cNvPr>
          <p:cNvSpPr>
            <a:spLocks noGrp="1"/>
          </p:cNvSpPr>
          <p:nvPr>
            <p:ph sz="half" idx="1"/>
          </p:nvPr>
        </p:nvSpPr>
        <p:spPr/>
        <p:txBody>
          <a:bodyPr/>
          <a:lstStyle/>
          <a:p>
            <a:endParaRPr lang="en-HK"/>
          </a:p>
        </p:txBody>
      </p:sp>
      <p:sp>
        <p:nvSpPr>
          <p:cNvPr id="4" name="Content Placeholder 3">
            <a:extLst>
              <a:ext uri="{FF2B5EF4-FFF2-40B4-BE49-F238E27FC236}">
                <a16:creationId xmlns:a16="http://schemas.microsoft.com/office/drawing/2014/main" id="{409311C5-E21A-6A57-3BCE-9864A431D83D}"/>
              </a:ext>
            </a:extLst>
          </p:cNvPr>
          <p:cNvSpPr>
            <a:spLocks noGrp="1"/>
          </p:cNvSpPr>
          <p:nvPr>
            <p:ph sz="half" idx="2"/>
          </p:nvPr>
        </p:nvSpPr>
        <p:spPr/>
        <p:txBody>
          <a:bodyPr/>
          <a:lstStyle/>
          <a:p>
            <a:endParaRPr lang="en-HK"/>
          </a:p>
        </p:txBody>
      </p:sp>
      <p:pic>
        <p:nvPicPr>
          <p:cNvPr id="6" name="Picture 5">
            <a:extLst>
              <a:ext uri="{FF2B5EF4-FFF2-40B4-BE49-F238E27FC236}">
                <a16:creationId xmlns:a16="http://schemas.microsoft.com/office/drawing/2014/main" id="{96BB9F54-5E18-880F-AD39-23E16C28A32F}"/>
              </a:ext>
            </a:extLst>
          </p:cNvPr>
          <p:cNvPicPr>
            <a:picLocks noChangeAspect="1"/>
          </p:cNvPicPr>
          <p:nvPr/>
        </p:nvPicPr>
        <p:blipFill>
          <a:blip r:embed="rId2"/>
          <a:stretch>
            <a:fillRect/>
          </a:stretch>
        </p:blipFill>
        <p:spPr>
          <a:xfrm>
            <a:off x="1282972" y="0"/>
            <a:ext cx="9626056" cy="6858000"/>
          </a:xfrm>
          <a:prstGeom prst="rect">
            <a:avLst/>
          </a:prstGeom>
        </p:spPr>
      </p:pic>
    </p:spTree>
    <p:extLst>
      <p:ext uri="{BB962C8B-B14F-4D97-AF65-F5344CB8AC3E}">
        <p14:creationId xmlns:p14="http://schemas.microsoft.com/office/powerpoint/2010/main" val="265044191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a:extLst>
              <a:ext uri="{FF2B5EF4-FFF2-40B4-BE49-F238E27FC236}">
                <a16:creationId xmlns:a16="http://schemas.microsoft.com/office/drawing/2014/main" id="{519AA079-B7A3-5494-025D-E3032EA1341B}"/>
              </a:ext>
            </a:extLst>
          </p:cNvPr>
          <p:cNvSpPr>
            <a:spLocks noGrp="1" noChangeArrowheads="1"/>
          </p:cNvSpPr>
          <p:nvPr>
            <p:ph type="title"/>
          </p:nvPr>
        </p:nvSpPr>
        <p:spPr>
          <a:xfrm>
            <a:off x="1981200" y="838200"/>
            <a:ext cx="7543800" cy="579438"/>
          </a:xfrm>
        </p:spPr>
        <p:txBody>
          <a:bodyPr>
            <a:normAutofit fontScale="90000"/>
          </a:bodyPr>
          <a:lstStyle/>
          <a:p>
            <a:pPr eaLnBrk="1" hangingPunct="1"/>
            <a:r>
              <a:rPr lang="en-US" altLang="en-US"/>
              <a:t>Work-kinetic energy theorem for rotational motion</a:t>
            </a:r>
          </a:p>
        </p:txBody>
      </p:sp>
      <p:sp>
        <p:nvSpPr>
          <p:cNvPr id="45059" name="Rectangle 3">
            <a:extLst>
              <a:ext uri="{FF2B5EF4-FFF2-40B4-BE49-F238E27FC236}">
                <a16:creationId xmlns:a16="http://schemas.microsoft.com/office/drawing/2014/main" id="{D375EA2B-5E77-0883-7536-ABB941976563}"/>
              </a:ext>
            </a:extLst>
          </p:cNvPr>
          <p:cNvSpPr>
            <a:spLocks noGrp="1" noChangeArrowheads="1"/>
          </p:cNvSpPr>
          <p:nvPr>
            <p:ph type="body" sz="half" idx="1"/>
          </p:nvPr>
        </p:nvSpPr>
        <p:spPr>
          <a:xfrm>
            <a:off x="1981201" y="1719263"/>
            <a:ext cx="5267325" cy="1638300"/>
          </a:xfrm>
        </p:spPr>
        <p:txBody>
          <a:bodyPr>
            <a:normAutofit fontScale="70000" lnSpcReduction="20000"/>
          </a:bodyPr>
          <a:lstStyle/>
          <a:p>
            <a:pPr marL="0" indent="0"/>
            <a:r>
              <a:rPr lang="en-US" altLang="en-US"/>
              <a:t>Consider the work done by a force on the object as it rotates through an infinitesimal distance </a:t>
            </a:r>
            <a:r>
              <a:rPr lang="en-US" altLang="en-US" i="1"/>
              <a:t>ds</a:t>
            </a:r>
            <a:r>
              <a:rPr lang="en-US" altLang="en-US"/>
              <a:t> = </a:t>
            </a:r>
            <a:r>
              <a:rPr lang="en-US" altLang="en-US" i="1"/>
              <a:t>r d</a:t>
            </a:r>
            <a:r>
              <a:rPr lang="en-US" altLang="en-US" i="1">
                <a:latin typeface="Symbol" panose="05050102010706020507" pitchFamily="18" charset="2"/>
              </a:rPr>
              <a:t>q</a:t>
            </a:r>
          </a:p>
          <a:p>
            <a:pPr marL="0" indent="0"/>
            <a:r>
              <a:rPr lang="en-US" altLang="en-US"/>
              <a:t>The radial component of the force does no work because it is perpendicular to the displacement.</a:t>
            </a:r>
          </a:p>
        </p:txBody>
      </p:sp>
      <p:pic>
        <p:nvPicPr>
          <p:cNvPr id="45061" name="Picture 8" descr="1020">
            <a:extLst>
              <a:ext uri="{FF2B5EF4-FFF2-40B4-BE49-F238E27FC236}">
                <a16:creationId xmlns:a16="http://schemas.microsoft.com/office/drawing/2014/main" id="{A2EBFF5A-9D1C-1F1E-0FC2-4CAD1E6319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35863" y="1404939"/>
            <a:ext cx="2239962" cy="2447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062" name="Slide Number Placeholder 1">
            <a:extLst>
              <a:ext uri="{FF2B5EF4-FFF2-40B4-BE49-F238E27FC236}">
                <a16:creationId xmlns:a16="http://schemas.microsoft.com/office/drawing/2014/main" id="{9A812948-A5EF-5D05-2408-D7616390348D}"/>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ts val="2200"/>
              </a:lnSpc>
              <a:spcBef>
                <a:spcPct val="50000"/>
              </a:spcBef>
              <a:defRPr>
                <a:solidFill>
                  <a:schemeClr val="tx1"/>
                </a:solidFill>
                <a:latin typeface="Arial" panose="020B0604020202020204" pitchFamily="34" charset="0"/>
                <a:ea typeface="ＭＳ Ｐゴシック" panose="020B0600070205080204" pitchFamily="34" charset="-128"/>
              </a:defRPr>
            </a:lvl1pPr>
            <a:lvl2pPr marL="742950" indent="-285750">
              <a:spcBef>
                <a:spcPct val="50000"/>
              </a:spcBef>
              <a:buClr>
                <a:schemeClr val="hlink"/>
              </a:buClr>
              <a:buFont typeface="Wingdings" panose="05000000000000000000" pitchFamily="2" charset="2"/>
              <a:buChar char="§"/>
              <a:defRPr>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buClr>
                <a:schemeClr val="hlink"/>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buClr>
                <a:schemeClr val="hlink"/>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9pPr>
          </a:lstStyle>
          <a:p>
            <a:pPr>
              <a:lnSpc>
                <a:spcPct val="100000"/>
              </a:lnSpc>
              <a:spcBef>
                <a:spcPct val="0"/>
              </a:spcBef>
            </a:pPr>
            <a:fld id="{66D84273-2123-486B-8C46-1516196DEB71}" type="slidenum">
              <a:rPr lang="en-US" altLang="en-US"/>
              <a:pPr>
                <a:lnSpc>
                  <a:spcPct val="100000"/>
                </a:lnSpc>
                <a:spcBef>
                  <a:spcPct val="0"/>
                </a:spcBef>
              </a:pPr>
              <a:t>43</a:t>
            </a:fld>
            <a:endParaRPr lang="en-US" altLang="en-US"/>
          </a:p>
        </p:txBody>
      </p:sp>
      <p:graphicFrame>
        <p:nvGraphicFramePr>
          <p:cNvPr id="45063" name="Object 1">
            <a:extLst>
              <a:ext uri="{FF2B5EF4-FFF2-40B4-BE49-F238E27FC236}">
                <a16:creationId xmlns:a16="http://schemas.microsoft.com/office/drawing/2014/main" id="{0FE5B909-6507-6201-3DE9-CF2A6DD76193}"/>
              </a:ext>
            </a:extLst>
          </p:cNvPr>
          <p:cNvGraphicFramePr>
            <a:graphicFrameLocks noChangeAspect="1"/>
          </p:cNvGraphicFramePr>
          <p:nvPr/>
        </p:nvGraphicFramePr>
        <p:xfrm>
          <a:off x="1992314" y="3284538"/>
          <a:ext cx="3679825" cy="438150"/>
        </p:xfrm>
        <a:graphic>
          <a:graphicData uri="http://schemas.openxmlformats.org/presentationml/2006/ole">
            <mc:AlternateContent xmlns:mc="http://schemas.openxmlformats.org/markup-compatibility/2006">
              <mc:Choice xmlns:v="urn:schemas-microsoft-com:vml" Requires="v">
                <p:oleObj name="方程式" r:id="rId3" imgW="1917700" imgH="228600" progId="Equation.3">
                  <p:embed/>
                </p:oleObj>
              </mc:Choice>
              <mc:Fallback>
                <p:oleObj name="方程式" r:id="rId3" imgW="1917700" imgH="228600" progId="Equation.3">
                  <p:embed/>
                  <p:pic>
                    <p:nvPicPr>
                      <p:cNvPr id="45063" name="Object 1">
                        <a:extLst>
                          <a:ext uri="{FF2B5EF4-FFF2-40B4-BE49-F238E27FC236}">
                            <a16:creationId xmlns:a16="http://schemas.microsoft.com/office/drawing/2014/main" id="{0FE5B909-6507-6201-3DE9-CF2A6DD761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92314" y="3284538"/>
                        <a:ext cx="3679825"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5064" name="Object 3">
            <a:extLst>
              <a:ext uri="{FF2B5EF4-FFF2-40B4-BE49-F238E27FC236}">
                <a16:creationId xmlns:a16="http://schemas.microsoft.com/office/drawing/2014/main" id="{E371479A-679B-4D81-CF1B-1BAF060103CD}"/>
              </a:ext>
            </a:extLst>
          </p:cNvPr>
          <p:cNvGraphicFramePr>
            <a:graphicFrameLocks noChangeAspect="1"/>
          </p:cNvGraphicFramePr>
          <p:nvPr/>
        </p:nvGraphicFramePr>
        <p:xfrm>
          <a:off x="3503614" y="4508501"/>
          <a:ext cx="2435225" cy="754063"/>
        </p:xfrm>
        <a:graphic>
          <a:graphicData uri="http://schemas.openxmlformats.org/presentationml/2006/ole">
            <mc:AlternateContent xmlns:mc="http://schemas.openxmlformats.org/markup-compatibility/2006">
              <mc:Choice xmlns:v="urn:schemas-microsoft-com:vml" Requires="v">
                <p:oleObj name="方程式" r:id="rId5" imgW="1269449" imgH="393529" progId="Equation.3">
                  <p:embed/>
                </p:oleObj>
              </mc:Choice>
              <mc:Fallback>
                <p:oleObj name="方程式" r:id="rId5" imgW="1269449" imgH="393529" progId="Equation.3">
                  <p:embed/>
                  <p:pic>
                    <p:nvPicPr>
                      <p:cNvPr id="45064" name="Object 3">
                        <a:extLst>
                          <a:ext uri="{FF2B5EF4-FFF2-40B4-BE49-F238E27FC236}">
                            <a16:creationId xmlns:a16="http://schemas.microsoft.com/office/drawing/2014/main" id="{E371479A-679B-4D81-CF1B-1BAF060103C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03614" y="4508501"/>
                        <a:ext cx="2435225" cy="754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5065" name="Object 4">
            <a:extLst>
              <a:ext uri="{FF2B5EF4-FFF2-40B4-BE49-F238E27FC236}">
                <a16:creationId xmlns:a16="http://schemas.microsoft.com/office/drawing/2014/main" id="{B6D5A53E-C851-8EEF-8346-5485A2B94E0B}"/>
              </a:ext>
            </a:extLst>
          </p:cNvPr>
          <p:cNvGraphicFramePr>
            <a:graphicFrameLocks noChangeAspect="1"/>
          </p:cNvGraphicFramePr>
          <p:nvPr/>
        </p:nvGraphicFramePr>
        <p:xfrm>
          <a:off x="2524125" y="3716338"/>
          <a:ext cx="4364038" cy="754062"/>
        </p:xfrm>
        <a:graphic>
          <a:graphicData uri="http://schemas.openxmlformats.org/presentationml/2006/ole">
            <mc:AlternateContent xmlns:mc="http://schemas.openxmlformats.org/markup-compatibility/2006">
              <mc:Choice xmlns:v="urn:schemas-microsoft-com:vml" Requires="v">
                <p:oleObj name="方程式" r:id="rId7" imgW="2273300" imgH="393700" progId="Equation.3">
                  <p:embed/>
                </p:oleObj>
              </mc:Choice>
              <mc:Fallback>
                <p:oleObj name="方程式" r:id="rId7" imgW="2273300" imgH="393700" progId="Equation.3">
                  <p:embed/>
                  <p:pic>
                    <p:nvPicPr>
                      <p:cNvPr id="45065" name="Object 4">
                        <a:extLst>
                          <a:ext uri="{FF2B5EF4-FFF2-40B4-BE49-F238E27FC236}">
                            <a16:creationId xmlns:a16="http://schemas.microsoft.com/office/drawing/2014/main" id="{B6D5A53E-C851-8EEF-8346-5485A2B94E0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524125" y="3716338"/>
                        <a:ext cx="4364038" cy="754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5066" name="Object 1">
            <a:extLst>
              <a:ext uri="{FF2B5EF4-FFF2-40B4-BE49-F238E27FC236}">
                <a16:creationId xmlns:a16="http://schemas.microsoft.com/office/drawing/2014/main" id="{B4A7709F-2305-3877-AA4B-B64101E2F027}"/>
              </a:ext>
            </a:extLst>
          </p:cNvPr>
          <p:cNvGraphicFramePr>
            <a:graphicFrameLocks noChangeAspect="1"/>
          </p:cNvGraphicFramePr>
          <p:nvPr/>
        </p:nvGraphicFramePr>
        <p:xfrm>
          <a:off x="5016501" y="5267326"/>
          <a:ext cx="1535113" cy="754063"/>
        </p:xfrm>
        <a:graphic>
          <a:graphicData uri="http://schemas.openxmlformats.org/presentationml/2006/ole">
            <mc:AlternateContent xmlns:mc="http://schemas.openxmlformats.org/markup-compatibility/2006">
              <mc:Choice xmlns:v="urn:schemas-microsoft-com:vml" Requires="v">
                <p:oleObj name="方程式" r:id="rId9" imgW="799753" imgH="393529" progId="Equation.3">
                  <p:embed/>
                </p:oleObj>
              </mc:Choice>
              <mc:Fallback>
                <p:oleObj name="方程式" r:id="rId9" imgW="799753" imgH="393529" progId="Equation.3">
                  <p:embed/>
                  <p:pic>
                    <p:nvPicPr>
                      <p:cNvPr id="45066" name="Object 1">
                        <a:extLst>
                          <a:ext uri="{FF2B5EF4-FFF2-40B4-BE49-F238E27FC236}">
                            <a16:creationId xmlns:a16="http://schemas.microsoft.com/office/drawing/2014/main" id="{B4A7709F-2305-3877-AA4B-B64101E2F02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016501" y="5267326"/>
                        <a:ext cx="1535113" cy="754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5067" name="Rectangle 2">
            <a:extLst>
              <a:ext uri="{FF2B5EF4-FFF2-40B4-BE49-F238E27FC236}">
                <a16:creationId xmlns:a16="http://schemas.microsoft.com/office/drawing/2014/main" id="{A1A1783F-C82D-6120-0F3F-245C7690E72E}"/>
              </a:ext>
            </a:extLst>
          </p:cNvPr>
          <p:cNvSpPr>
            <a:spLocks noChangeArrowheads="1"/>
          </p:cNvSpPr>
          <p:nvPr/>
        </p:nvSpPr>
        <p:spPr bwMode="auto">
          <a:xfrm>
            <a:off x="4943475" y="5300664"/>
            <a:ext cx="1728788" cy="720725"/>
          </a:xfrm>
          <a:prstGeom prst="rect">
            <a:avLst/>
          </a:prstGeom>
          <a:noFill/>
          <a:ln w="9525"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lnSpc>
                <a:spcPts val="2200"/>
              </a:lnSpc>
              <a:spcBef>
                <a:spcPct val="50000"/>
              </a:spcBef>
              <a:defRPr>
                <a:solidFill>
                  <a:schemeClr val="tx1"/>
                </a:solidFill>
                <a:latin typeface="Arial" panose="020B0604020202020204" pitchFamily="34" charset="0"/>
                <a:ea typeface="ＭＳ Ｐゴシック" panose="020B0600070205080204" pitchFamily="34" charset="-128"/>
              </a:defRPr>
            </a:lvl1pPr>
            <a:lvl2pPr marL="742950" indent="-285750">
              <a:spcBef>
                <a:spcPct val="50000"/>
              </a:spcBef>
              <a:buClr>
                <a:schemeClr val="hlink"/>
              </a:buClr>
              <a:buFont typeface="Wingdings" panose="05000000000000000000" pitchFamily="2" charset="2"/>
              <a:buChar char="§"/>
              <a:defRPr>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buClr>
                <a:schemeClr val="hlink"/>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buClr>
                <a:schemeClr val="hlink"/>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9pPr>
          </a:lstStyle>
          <a:p>
            <a:pPr>
              <a:lnSpc>
                <a:spcPct val="100000"/>
              </a:lnSpc>
              <a:spcBef>
                <a:spcPct val="0"/>
              </a:spcBef>
            </a:pPr>
            <a:endParaRPr lang="en-US" altLang="en-US"/>
          </a:p>
        </p:txBody>
      </p:sp>
      <p:sp>
        <p:nvSpPr>
          <p:cNvPr id="45068" name="TextBox 3">
            <a:extLst>
              <a:ext uri="{FF2B5EF4-FFF2-40B4-BE49-F238E27FC236}">
                <a16:creationId xmlns:a16="http://schemas.microsoft.com/office/drawing/2014/main" id="{DA963081-704C-F03C-E8B6-C24D988B9C10}"/>
              </a:ext>
            </a:extLst>
          </p:cNvPr>
          <p:cNvSpPr txBox="1">
            <a:spLocks noChangeArrowheads="1"/>
          </p:cNvSpPr>
          <p:nvPr/>
        </p:nvSpPr>
        <p:spPr bwMode="auto">
          <a:xfrm>
            <a:off x="6697664" y="5559425"/>
            <a:ext cx="286488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ts val="2200"/>
              </a:lnSpc>
              <a:spcBef>
                <a:spcPct val="50000"/>
              </a:spcBef>
              <a:defRPr>
                <a:solidFill>
                  <a:schemeClr val="tx1"/>
                </a:solidFill>
                <a:latin typeface="Arial" panose="020B0604020202020204" pitchFamily="34" charset="0"/>
                <a:ea typeface="ＭＳ Ｐゴシック" panose="020B0600070205080204" pitchFamily="34" charset="-128"/>
              </a:defRPr>
            </a:lvl1pPr>
            <a:lvl2pPr marL="742950" indent="-285750">
              <a:spcBef>
                <a:spcPct val="50000"/>
              </a:spcBef>
              <a:buClr>
                <a:schemeClr val="hlink"/>
              </a:buClr>
              <a:buFont typeface="Wingdings" panose="05000000000000000000" pitchFamily="2" charset="2"/>
              <a:buChar char="§"/>
              <a:defRPr>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buClr>
                <a:schemeClr val="hlink"/>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buClr>
                <a:schemeClr val="hlink"/>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lnSpc>
                <a:spcPct val="100000"/>
              </a:lnSpc>
              <a:spcBef>
                <a:spcPct val="0"/>
              </a:spcBef>
            </a:pPr>
            <a:r>
              <a:rPr lang="en-US" altLang="en-US"/>
              <a:t>(Rotational kinetic energy)</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a:extLst>
              <a:ext uri="{FF2B5EF4-FFF2-40B4-BE49-F238E27FC236}">
                <a16:creationId xmlns:a16="http://schemas.microsoft.com/office/drawing/2014/main" id="{1832C403-CEF3-DA9A-A0F7-DAA218895DBE}"/>
              </a:ext>
            </a:extLst>
          </p:cNvPr>
          <p:cNvSpPr>
            <a:spLocks noGrp="1" noChangeArrowheads="1"/>
          </p:cNvSpPr>
          <p:nvPr>
            <p:ph type="title"/>
          </p:nvPr>
        </p:nvSpPr>
        <p:spPr/>
        <p:txBody>
          <a:bodyPr/>
          <a:lstStyle/>
          <a:p>
            <a:pPr eaLnBrk="1" hangingPunct="1"/>
            <a:r>
              <a:rPr lang="en-US" altLang="en-US"/>
              <a:t>Summary of Useful Equations</a:t>
            </a:r>
          </a:p>
        </p:txBody>
      </p:sp>
      <p:pic>
        <p:nvPicPr>
          <p:cNvPr id="46084" name="Picture 5" descr="10T3">
            <a:extLst>
              <a:ext uri="{FF2B5EF4-FFF2-40B4-BE49-F238E27FC236}">
                <a16:creationId xmlns:a16="http://schemas.microsoft.com/office/drawing/2014/main" id="{BD30F9B0-1097-AB88-CBDF-4035973DAF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30450" y="1828801"/>
            <a:ext cx="7531100" cy="398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085" name="Slide Number Placeholder 1">
            <a:extLst>
              <a:ext uri="{FF2B5EF4-FFF2-40B4-BE49-F238E27FC236}">
                <a16:creationId xmlns:a16="http://schemas.microsoft.com/office/drawing/2014/main" id="{65C21A6D-265C-B893-1394-C2BC33A082C4}"/>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ts val="2200"/>
              </a:lnSpc>
              <a:spcBef>
                <a:spcPct val="50000"/>
              </a:spcBef>
              <a:defRPr>
                <a:solidFill>
                  <a:schemeClr val="tx1"/>
                </a:solidFill>
                <a:latin typeface="Arial" panose="020B0604020202020204" pitchFamily="34" charset="0"/>
                <a:ea typeface="ＭＳ Ｐゴシック" panose="020B0600070205080204" pitchFamily="34" charset="-128"/>
              </a:defRPr>
            </a:lvl1pPr>
            <a:lvl2pPr marL="742950" indent="-285750">
              <a:spcBef>
                <a:spcPct val="50000"/>
              </a:spcBef>
              <a:buClr>
                <a:schemeClr val="hlink"/>
              </a:buClr>
              <a:buFont typeface="Wingdings" panose="05000000000000000000" pitchFamily="2" charset="2"/>
              <a:buChar char="§"/>
              <a:defRPr>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buClr>
                <a:schemeClr val="hlink"/>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buClr>
                <a:schemeClr val="hlink"/>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9pPr>
          </a:lstStyle>
          <a:p>
            <a:pPr>
              <a:lnSpc>
                <a:spcPct val="100000"/>
              </a:lnSpc>
              <a:spcBef>
                <a:spcPct val="0"/>
              </a:spcBef>
            </a:pPr>
            <a:fld id="{FBDC7D4C-C6D3-4390-8EE8-09A4368CBC97}" type="slidenum">
              <a:rPr lang="en-US" altLang="en-US"/>
              <a:pPr>
                <a:lnSpc>
                  <a:spcPct val="100000"/>
                </a:lnSpc>
                <a:spcBef>
                  <a:spcPct val="0"/>
                </a:spcBef>
              </a:pPr>
              <a:t>44</a:t>
            </a:fld>
            <a:endParaRPr lang="en-US" alt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4">
            <a:extLst>
              <a:ext uri="{FF2B5EF4-FFF2-40B4-BE49-F238E27FC236}">
                <a16:creationId xmlns:a16="http://schemas.microsoft.com/office/drawing/2014/main" id="{A344AA99-25AF-E95F-2D56-28FB9987A720}"/>
              </a:ext>
            </a:extLst>
          </p:cNvPr>
          <p:cNvSpPr>
            <a:spLocks noGrp="1" noChangeArrowheads="1"/>
          </p:cNvSpPr>
          <p:nvPr>
            <p:ph type="title"/>
          </p:nvPr>
        </p:nvSpPr>
        <p:spPr/>
        <p:txBody>
          <a:bodyPr/>
          <a:lstStyle/>
          <a:p>
            <a:pPr eaLnBrk="1" hangingPunct="1"/>
            <a:r>
              <a:rPr lang="en-US" altLang="en-US"/>
              <a:t>Angular Position, final</a:t>
            </a:r>
          </a:p>
        </p:txBody>
      </p:sp>
      <p:sp>
        <p:nvSpPr>
          <p:cNvPr id="12291" name="Rectangle 5">
            <a:extLst>
              <a:ext uri="{FF2B5EF4-FFF2-40B4-BE49-F238E27FC236}">
                <a16:creationId xmlns:a16="http://schemas.microsoft.com/office/drawing/2014/main" id="{A1B10406-6853-9A09-0985-CEEA3865A850}"/>
              </a:ext>
            </a:extLst>
          </p:cNvPr>
          <p:cNvSpPr>
            <a:spLocks noGrp="1" noChangeArrowheads="1"/>
          </p:cNvSpPr>
          <p:nvPr>
            <p:ph idx="1"/>
          </p:nvPr>
        </p:nvSpPr>
        <p:spPr/>
        <p:txBody>
          <a:bodyPr/>
          <a:lstStyle/>
          <a:p>
            <a:pPr marL="0" indent="0"/>
            <a:r>
              <a:rPr lang="en-US" altLang="en-US"/>
              <a:t>We can associate the angle </a:t>
            </a:r>
            <a:r>
              <a:rPr lang="en-US" altLang="en-US">
                <a:latin typeface="Symbol" panose="05050102010706020507" pitchFamily="18" charset="2"/>
              </a:rPr>
              <a:t>q</a:t>
            </a:r>
            <a:r>
              <a:rPr lang="en-US" altLang="en-US"/>
              <a:t> with the entire rigid object as well as with an individual particle.</a:t>
            </a:r>
          </a:p>
          <a:p>
            <a:pPr lvl="1" eaLnBrk="1" hangingPunct="1">
              <a:lnSpc>
                <a:spcPct val="90000"/>
              </a:lnSpc>
            </a:pPr>
            <a:r>
              <a:rPr lang="en-US" altLang="en-US"/>
              <a:t>Remember every particle on the object rotates through the same angle.</a:t>
            </a:r>
          </a:p>
          <a:p>
            <a:pPr marL="0" indent="0"/>
            <a:r>
              <a:rPr lang="en-US" altLang="en-US"/>
              <a:t>The </a:t>
            </a:r>
            <a:r>
              <a:rPr lang="en-US" altLang="en-US" b="1"/>
              <a:t>angular position </a:t>
            </a:r>
            <a:r>
              <a:rPr lang="en-US" altLang="en-US"/>
              <a:t>of the rigid object is the angle </a:t>
            </a:r>
            <a:r>
              <a:rPr lang="en-US" altLang="en-US">
                <a:latin typeface="Symbol" panose="05050102010706020507" pitchFamily="18" charset="2"/>
              </a:rPr>
              <a:t>q</a:t>
            </a:r>
            <a:r>
              <a:rPr lang="en-US" altLang="en-US"/>
              <a:t> between the reference line on the object and the fixed reference line in space.</a:t>
            </a:r>
          </a:p>
          <a:p>
            <a:pPr lvl="1" eaLnBrk="1" hangingPunct="1">
              <a:lnSpc>
                <a:spcPct val="90000"/>
              </a:lnSpc>
            </a:pPr>
            <a:r>
              <a:rPr lang="en-US" altLang="en-US"/>
              <a:t>The fixed reference line in space is often the x-axis.</a:t>
            </a:r>
          </a:p>
          <a:p>
            <a:pPr marL="0" indent="0"/>
            <a:r>
              <a:rPr lang="en-US" altLang="en-US"/>
              <a:t>The angle </a:t>
            </a:r>
            <a:r>
              <a:rPr lang="el-GR" altLang="en-US">
                <a:latin typeface="Lucida Grande"/>
                <a:cs typeface="Arial" panose="020B0604020202020204" pitchFamily="34" charset="0"/>
              </a:rPr>
              <a:t>θ</a:t>
            </a:r>
            <a:r>
              <a:rPr lang="en-US" altLang="en-US">
                <a:cs typeface="Arial" panose="020B0604020202020204" pitchFamily="34" charset="0"/>
              </a:rPr>
              <a:t> plays the same role in rotational motion that the position </a:t>
            </a:r>
            <a:r>
              <a:rPr lang="en-US" altLang="en-US" i="1">
                <a:cs typeface="Arial" panose="020B0604020202020204" pitchFamily="34" charset="0"/>
              </a:rPr>
              <a:t>x</a:t>
            </a:r>
            <a:r>
              <a:rPr lang="en-US" altLang="en-US">
                <a:cs typeface="Arial" panose="020B0604020202020204" pitchFamily="34" charset="0"/>
              </a:rPr>
              <a:t> does in translational motion.</a:t>
            </a:r>
            <a:endParaRPr lang="en-US" altLang="en-US"/>
          </a:p>
        </p:txBody>
      </p:sp>
      <p:sp>
        <p:nvSpPr>
          <p:cNvPr id="12293" name="Slide Number Placeholder 1">
            <a:extLst>
              <a:ext uri="{FF2B5EF4-FFF2-40B4-BE49-F238E27FC236}">
                <a16:creationId xmlns:a16="http://schemas.microsoft.com/office/drawing/2014/main" id="{A64F7005-B975-28E7-6C8D-178759FC39A0}"/>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ts val="2200"/>
              </a:lnSpc>
              <a:spcBef>
                <a:spcPct val="50000"/>
              </a:spcBef>
              <a:defRPr>
                <a:solidFill>
                  <a:schemeClr val="tx1"/>
                </a:solidFill>
                <a:latin typeface="Arial" panose="020B0604020202020204" pitchFamily="34" charset="0"/>
                <a:ea typeface="ＭＳ Ｐゴシック" panose="020B0600070205080204" pitchFamily="34" charset="-128"/>
              </a:defRPr>
            </a:lvl1pPr>
            <a:lvl2pPr marL="742950" indent="-285750">
              <a:spcBef>
                <a:spcPct val="50000"/>
              </a:spcBef>
              <a:buClr>
                <a:schemeClr val="hlink"/>
              </a:buClr>
              <a:buFont typeface="Wingdings" panose="05000000000000000000" pitchFamily="2" charset="2"/>
              <a:buChar char="§"/>
              <a:defRPr>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buClr>
                <a:schemeClr val="hlink"/>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buClr>
                <a:schemeClr val="hlink"/>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9pPr>
          </a:lstStyle>
          <a:p>
            <a:pPr>
              <a:lnSpc>
                <a:spcPct val="100000"/>
              </a:lnSpc>
              <a:spcBef>
                <a:spcPct val="0"/>
              </a:spcBef>
            </a:pPr>
            <a:fld id="{8BABBFCB-EA12-4FEC-869B-1D35275BA53D}" type="slidenum">
              <a:rPr lang="en-US" altLang="en-US"/>
              <a:pPr>
                <a:lnSpc>
                  <a:spcPct val="100000"/>
                </a:lnSpc>
                <a:spcBef>
                  <a:spcPct val="0"/>
                </a:spcBef>
              </a:pPr>
              <a:t>5</a:t>
            </a:fld>
            <a:endParaRPr lang="en-US" alt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a:extLst>
              <a:ext uri="{FF2B5EF4-FFF2-40B4-BE49-F238E27FC236}">
                <a16:creationId xmlns:a16="http://schemas.microsoft.com/office/drawing/2014/main" id="{5EDB7B9F-4FD9-F07A-4DE6-FAEB71B7AB68}"/>
              </a:ext>
            </a:extLst>
          </p:cNvPr>
          <p:cNvSpPr>
            <a:spLocks noGrp="1" noChangeArrowheads="1"/>
          </p:cNvSpPr>
          <p:nvPr>
            <p:ph type="title"/>
          </p:nvPr>
        </p:nvSpPr>
        <p:spPr>
          <a:xfrm>
            <a:off x="1981200" y="838200"/>
            <a:ext cx="7543800" cy="579438"/>
          </a:xfrm>
        </p:spPr>
        <p:txBody>
          <a:bodyPr>
            <a:normAutofit fontScale="90000"/>
          </a:bodyPr>
          <a:lstStyle/>
          <a:p>
            <a:pPr eaLnBrk="1" hangingPunct="1"/>
            <a:r>
              <a:rPr lang="en-US" altLang="en-US"/>
              <a:t>Angular Displacement</a:t>
            </a:r>
          </a:p>
        </p:txBody>
      </p:sp>
      <p:sp>
        <p:nvSpPr>
          <p:cNvPr id="13315" name="Rectangle 3">
            <a:extLst>
              <a:ext uri="{FF2B5EF4-FFF2-40B4-BE49-F238E27FC236}">
                <a16:creationId xmlns:a16="http://schemas.microsoft.com/office/drawing/2014/main" id="{7AF42DE8-2085-959F-C433-1C603555310E}"/>
              </a:ext>
            </a:extLst>
          </p:cNvPr>
          <p:cNvSpPr>
            <a:spLocks noGrp="1" noChangeArrowheads="1"/>
          </p:cNvSpPr>
          <p:nvPr>
            <p:ph type="body" sz="half" idx="1"/>
          </p:nvPr>
        </p:nvSpPr>
        <p:spPr/>
        <p:txBody>
          <a:bodyPr/>
          <a:lstStyle/>
          <a:p>
            <a:pPr marL="0" indent="0"/>
            <a:r>
              <a:rPr lang="en-US" altLang="en-US"/>
              <a:t>The </a:t>
            </a:r>
            <a:r>
              <a:rPr lang="en-US" altLang="en-US" i="1"/>
              <a:t>angular displacement</a:t>
            </a:r>
            <a:r>
              <a:rPr lang="en-US" altLang="en-US"/>
              <a:t> is defined as the angle the object rotates through during some time interval.</a:t>
            </a:r>
          </a:p>
          <a:p>
            <a:pPr marL="0" indent="0"/>
            <a:endParaRPr lang="en-US" altLang="en-US"/>
          </a:p>
          <a:p>
            <a:pPr marL="0" indent="0"/>
            <a:r>
              <a:rPr lang="en-US" altLang="en-US"/>
              <a:t>This is the angle that the reference line of length </a:t>
            </a:r>
            <a:r>
              <a:rPr lang="en-US" altLang="en-US" i="1"/>
              <a:t>r</a:t>
            </a:r>
            <a:r>
              <a:rPr lang="en-US" altLang="en-US"/>
              <a:t> sweeps out.</a:t>
            </a:r>
          </a:p>
          <a:p>
            <a:pPr marL="0" indent="0"/>
            <a:r>
              <a:rPr lang="en-US" altLang="en-US" i="1"/>
              <a:t>Convention: counterclockwise as positive.</a:t>
            </a:r>
          </a:p>
        </p:txBody>
      </p:sp>
      <p:graphicFrame>
        <p:nvGraphicFramePr>
          <p:cNvPr id="13316" name="Object 6">
            <a:extLst>
              <a:ext uri="{FF2B5EF4-FFF2-40B4-BE49-F238E27FC236}">
                <a16:creationId xmlns:a16="http://schemas.microsoft.com/office/drawing/2014/main" id="{7C8C20AC-532E-B1FB-DA38-0F34608B252B}"/>
              </a:ext>
            </a:extLst>
          </p:cNvPr>
          <p:cNvGraphicFramePr>
            <a:graphicFrameLocks noChangeAspect="1"/>
          </p:cNvGraphicFramePr>
          <p:nvPr>
            <p:extLst>
              <p:ext uri="{D42A27DB-BD31-4B8C-83A1-F6EECF244321}">
                <p14:modId xmlns:p14="http://schemas.microsoft.com/office/powerpoint/2010/main" val="607687721"/>
              </p:ext>
            </p:extLst>
          </p:nvPr>
        </p:nvGraphicFramePr>
        <p:xfrm>
          <a:off x="2129443" y="3045230"/>
          <a:ext cx="1676400" cy="512763"/>
        </p:xfrm>
        <a:graphic>
          <a:graphicData uri="http://schemas.openxmlformats.org/presentationml/2006/ole">
            <mc:AlternateContent xmlns:mc="http://schemas.openxmlformats.org/markup-compatibility/2006">
              <mc:Choice xmlns:v="urn:schemas-microsoft-com:vml" Requires="v">
                <p:oleObj name="Equation" r:id="rId2" imgW="787400" imgH="241300" progId="Equation.DSMT4">
                  <p:embed/>
                </p:oleObj>
              </mc:Choice>
              <mc:Fallback>
                <p:oleObj name="Equation" r:id="rId2" imgW="787400" imgH="241300" progId="Equation.DSMT4">
                  <p:embed/>
                  <p:pic>
                    <p:nvPicPr>
                      <p:cNvPr id="13316" name="Object 6">
                        <a:extLst>
                          <a:ext uri="{FF2B5EF4-FFF2-40B4-BE49-F238E27FC236}">
                            <a16:creationId xmlns:a16="http://schemas.microsoft.com/office/drawing/2014/main" id="{7C8C20AC-532E-B1FB-DA38-0F34608B25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9443" y="3045230"/>
                        <a:ext cx="1676400" cy="5127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pic>
        <p:nvPicPr>
          <p:cNvPr id="13318" name="Picture 7" descr="1002">
            <a:extLst>
              <a:ext uri="{FF2B5EF4-FFF2-40B4-BE49-F238E27FC236}">
                <a16:creationId xmlns:a16="http://schemas.microsoft.com/office/drawing/2014/main" id="{3D66E465-FD68-C3C6-271B-F9DFA7722BE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00800" y="1398589"/>
            <a:ext cx="3843338" cy="4059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9" name="Slide Number Placeholder 1">
            <a:extLst>
              <a:ext uri="{FF2B5EF4-FFF2-40B4-BE49-F238E27FC236}">
                <a16:creationId xmlns:a16="http://schemas.microsoft.com/office/drawing/2014/main" id="{9289F0FA-95C1-6DF9-8A2D-01B83E0FAE97}"/>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ts val="2200"/>
              </a:lnSpc>
              <a:spcBef>
                <a:spcPct val="50000"/>
              </a:spcBef>
              <a:defRPr>
                <a:solidFill>
                  <a:schemeClr val="tx1"/>
                </a:solidFill>
                <a:latin typeface="Arial" panose="020B0604020202020204" pitchFamily="34" charset="0"/>
                <a:ea typeface="ＭＳ Ｐゴシック" panose="020B0600070205080204" pitchFamily="34" charset="-128"/>
              </a:defRPr>
            </a:lvl1pPr>
            <a:lvl2pPr marL="742950" indent="-285750">
              <a:spcBef>
                <a:spcPct val="50000"/>
              </a:spcBef>
              <a:buClr>
                <a:schemeClr val="hlink"/>
              </a:buClr>
              <a:buFont typeface="Wingdings" panose="05000000000000000000" pitchFamily="2" charset="2"/>
              <a:buChar char="§"/>
              <a:defRPr>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buClr>
                <a:schemeClr val="hlink"/>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buClr>
                <a:schemeClr val="hlink"/>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9pPr>
          </a:lstStyle>
          <a:p>
            <a:pPr>
              <a:lnSpc>
                <a:spcPct val="100000"/>
              </a:lnSpc>
              <a:spcBef>
                <a:spcPct val="0"/>
              </a:spcBef>
            </a:pPr>
            <a:fld id="{9179140F-4FD4-45BB-964C-A0CF9BEA3240}" type="slidenum">
              <a:rPr lang="en-US" altLang="en-US"/>
              <a:pPr>
                <a:lnSpc>
                  <a:spcPct val="100000"/>
                </a:lnSpc>
                <a:spcBef>
                  <a:spcPct val="0"/>
                </a:spcBef>
              </a:pPr>
              <a:t>6</a:t>
            </a:fld>
            <a:endParaRPr lang="en-US" alt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5">
            <a:extLst>
              <a:ext uri="{FF2B5EF4-FFF2-40B4-BE49-F238E27FC236}">
                <a16:creationId xmlns:a16="http://schemas.microsoft.com/office/drawing/2014/main" id="{633BDE94-633F-FDBA-5E79-C68B86CEAB4B}"/>
              </a:ext>
            </a:extLst>
          </p:cNvPr>
          <p:cNvSpPr>
            <a:spLocks noGrp="1" noChangeArrowheads="1"/>
          </p:cNvSpPr>
          <p:nvPr>
            <p:ph type="title"/>
          </p:nvPr>
        </p:nvSpPr>
        <p:spPr/>
        <p:txBody>
          <a:bodyPr/>
          <a:lstStyle/>
          <a:p>
            <a:pPr eaLnBrk="1" hangingPunct="1"/>
            <a:r>
              <a:rPr lang="en-US" altLang="en-US"/>
              <a:t>Angular Speed</a:t>
            </a:r>
          </a:p>
        </p:txBody>
      </p:sp>
      <p:sp>
        <p:nvSpPr>
          <p:cNvPr id="14339" name="Rectangle 6">
            <a:extLst>
              <a:ext uri="{FF2B5EF4-FFF2-40B4-BE49-F238E27FC236}">
                <a16:creationId xmlns:a16="http://schemas.microsoft.com/office/drawing/2014/main" id="{AACF71D0-0ACF-346D-3A9C-FBB2891C67E5}"/>
              </a:ext>
            </a:extLst>
          </p:cNvPr>
          <p:cNvSpPr>
            <a:spLocks noGrp="1" noChangeArrowheads="1"/>
          </p:cNvSpPr>
          <p:nvPr>
            <p:ph idx="1"/>
          </p:nvPr>
        </p:nvSpPr>
        <p:spPr>
          <a:xfrm>
            <a:off x="610985" y="1816100"/>
            <a:ext cx="10515600" cy="4351338"/>
          </a:xfrm>
        </p:spPr>
        <p:txBody>
          <a:bodyPr>
            <a:normAutofit fontScale="85000" lnSpcReduction="20000"/>
          </a:bodyPr>
          <a:lstStyle/>
          <a:p>
            <a:pPr marL="0" indent="0"/>
            <a:r>
              <a:rPr lang="en-US" altLang="en-US" dirty="0"/>
              <a:t>The </a:t>
            </a:r>
            <a:r>
              <a:rPr lang="en-US" altLang="en-US" i="1" dirty="0"/>
              <a:t>average</a:t>
            </a:r>
            <a:r>
              <a:rPr lang="en-US" altLang="en-US" dirty="0"/>
              <a:t> angular speed, </a:t>
            </a:r>
            <a:r>
              <a:rPr lang="en-US" altLang="en-US" dirty="0" err="1">
                <a:latin typeface="Lucida Grande"/>
              </a:rPr>
              <a:t>ω</a:t>
            </a:r>
            <a:r>
              <a:rPr lang="en-US" altLang="en-US" baseline="-25000" dirty="0" err="1"/>
              <a:t>avg</a:t>
            </a:r>
            <a:r>
              <a:rPr lang="en-US" altLang="en-US" dirty="0"/>
              <a:t>, of a rotating rigid object is the ratio of the angular displacement to the time interval.</a:t>
            </a:r>
          </a:p>
          <a:p>
            <a:pPr marL="0" indent="0"/>
            <a:endParaRPr lang="en-US" altLang="en-US" dirty="0"/>
          </a:p>
          <a:p>
            <a:pPr marL="0" indent="0"/>
            <a:endParaRPr lang="en-US" altLang="en-US" dirty="0"/>
          </a:p>
          <a:p>
            <a:pPr marL="0" indent="0"/>
            <a:r>
              <a:rPr lang="en-US" altLang="en-US" dirty="0"/>
              <a:t>The </a:t>
            </a:r>
            <a:r>
              <a:rPr lang="en-US" altLang="en-US" i="1" dirty="0"/>
              <a:t>instantaneous</a:t>
            </a:r>
            <a:r>
              <a:rPr lang="en-US" altLang="en-US" dirty="0"/>
              <a:t> angular speed is defined as the limit of the average speed as the time interval approaches zero.</a:t>
            </a:r>
          </a:p>
          <a:p>
            <a:pPr marL="0" indent="0"/>
            <a:endParaRPr lang="en-US" altLang="en-US" dirty="0"/>
          </a:p>
          <a:p>
            <a:pPr marL="0" indent="0"/>
            <a:endParaRPr lang="en-US" altLang="en-US" dirty="0"/>
          </a:p>
          <a:p>
            <a:pPr marL="0" indent="0"/>
            <a:r>
              <a:rPr lang="en-US" altLang="en-US" dirty="0"/>
              <a:t>This is analogous to translational speed. Units of angular speed are radians/sec.</a:t>
            </a:r>
          </a:p>
          <a:p>
            <a:pPr lvl="1" eaLnBrk="1" hangingPunct="1"/>
            <a:r>
              <a:rPr lang="en-US" altLang="en-US" dirty="0"/>
              <a:t>rad/s or s</a:t>
            </a:r>
            <a:r>
              <a:rPr lang="en-US" altLang="en-US" baseline="30000" dirty="0"/>
              <a:t>-1</a:t>
            </a:r>
            <a:r>
              <a:rPr lang="en-US" altLang="en-US" dirty="0"/>
              <a:t> since radians have no dimensions.</a:t>
            </a:r>
          </a:p>
          <a:p>
            <a:pPr marL="0" indent="0"/>
            <a:r>
              <a:rPr lang="en-US" altLang="en-US" dirty="0"/>
              <a:t>Angular speed will be positive if </a:t>
            </a:r>
            <a:r>
              <a:rPr lang="en-US" altLang="en-US" i="1" dirty="0">
                <a:latin typeface="Lucida Grande"/>
              </a:rPr>
              <a:t>θ</a:t>
            </a:r>
            <a:r>
              <a:rPr lang="en-US" altLang="en-US" dirty="0"/>
              <a:t> is increasing (counterclockwise)</a:t>
            </a:r>
          </a:p>
          <a:p>
            <a:pPr marL="0" indent="0"/>
            <a:r>
              <a:rPr lang="en-US" altLang="en-US" dirty="0"/>
              <a:t>Angular speed will be negative if </a:t>
            </a:r>
            <a:r>
              <a:rPr lang="en-US" altLang="en-US" i="1" dirty="0">
                <a:latin typeface="Lucida Grande"/>
              </a:rPr>
              <a:t>θ</a:t>
            </a:r>
            <a:r>
              <a:rPr lang="en-US" altLang="en-US" dirty="0"/>
              <a:t> is decreasing (clockwise)</a:t>
            </a:r>
          </a:p>
          <a:p>
            <a:pPr marL="0" indent="0"/>
            <a:endParaRPr lang="en-US" altLang="en-US" dirty="0"/>
          </a:p>
          <a:p>
            <a:pPr marL="0" indent="0"/>
            <a:endParaRPr lang="en-US" altLang="en-US" dirty="0"/>
          </a:p>
        </p:txBody>
      </p:sp>
      <p:sp>
        <p:nvSpPr>
          <p:cNvPr id="14341" name="Slide Number Placeholder 1">
            <a:extLst>
              <a:ext uri="{FF2B5EF4-FFF2-40B4-BE49-F238E27FC236}">
                <a16:creationId xmlns:a16="http://schemas.microsoft.com/office/drawing/2014/main" id="{66C986CB-7FE6-126C-5426-0D7C997DCC35}"/>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ts val="2200"/>
              </a:lnSpc>
              <a:spcBef>
                <a:spcPct val="50000"/>
              </a:spcBef>
              <a:defRPr>
                <a:solidFill>
                  <a:schemeClr val="tx1"/>
                </a:solidFill>
                <a:latin typeface="Arial" panose="020B0604020202020204" pitchFamily="34" charset="0"/>
                <a:ea typeface="ＭＳ Ｐゴシック" panose="020B0600070205080204" pitchFamily="34" charset="-128"/>
              </a:defRPr>
            </a:lvl1pPr>
            <a:lvl2pPr marL="742950" indent="-285750">
              <a:spcBef>
                <a:spcPct val="50000"/>
              </a:spcBef>
              <a:buClr>
                <a:schemeClr val="hlink"/>
              </a:buClr>
              <a:buFont typeface="Wingdings" panose="05000000000000000000" pitchFamily="2" charset="2"/>
              <a:buChar char="§"/>
              <a:defRPr>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buClr>
                <a:schemeClr val="hlink"/>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buClr>
                <a:schemeClr val="hlink"/>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9pPr>
          </a:lstStyle>
          <a:p>
            <a:pPr>
              <a:lnSpc>
                <a:spcPct val="100000"/>
              </a:lnSpc>
              <a:spcBef>
                <a:spcPct val="0"/>
              </a:spcBef>
            </a:pPr>
            <a:fld id="{53B57525-B46E-4C56-9C72-50FD2EFC452B}" type="slidenum">
              <a:rPr lang="en-US" altLang="en-US"/>
              <a:pPr>
                <a:lnSpc>
                  <a:spcPct val="100000"/>
                </a:lnSpc>
                <a:spcBef>
                  <a:spcPct val="0"/>
                </a:spcBef>
              </a:pPr>
              <a:t>7</a:t>
            </a:fld>
            <a:endParaRPr lang="en-US" altLang="en-US"/>
          </a:p>
        </p:txBody>
      </p:sp>
      <p:graphicFrame>
        <p:nvGraphicFramePr>
          <p:cNvPr id="14342" name="Object 1">
            <a:extLst>
              <a:ext uri="{FF2B5EF4-FFF2-40B4-BE49-F238E27FC236}">
                <a16:creationId xmlns:a16="http://schemas.microsoft.com/office/drawing/2014/main" id="{FC6BB9D2-F646-FAF7-1505-CBF1FD411407}"/>
              </a:ext>
            </a:extLst>
          </p:cNvPr>
          <p:cNvGraphicFramePr>
            <a:graphicFrameLocks noChangeAspect="1"/>
          </p:cNvGraphicFramePr>
          <p:nvPr/>
        </p:nvGraphicFramePr>
        <p:xfrm>
          <a:off x="2735264" y="3789363"/>
          <a:ext cx="1322387" cy="836612"/>
        </p:xfrm>
        <a:graphic>
          <a:graphicData uri="http://schemas.openxmlformats.org/presentationml/2006/ole">
            <mc:AlternateContent xmlns:mc="http://schemas.openxmlformats.org/markup-compatibility/2006">
              <mc:Choice xmlns:v="urn:schemas-microsoft-com:vml" Requires="v">
                <p:oleObj name="方程式" r:id="rId2" imgW="622030" imgH="393529" progId="Equation.3">
                  <p:embed/>
                </p:oleObj>
              </mc:Choice>
              <mc:Fallback>
                <p:oleObj name="方程式" r:id="rId2" imgW="622030" imgH="393529" progId="Equation.3">
                  <p:embed/>
                  <p:pic>
                    <p:nvPicPr>
                      <p:cNvPr id="14342" name="Object 1">
                        <a:extLst>
                          <a:ext uri="{FF2B5EF4-FFF2-40B4-BE49-F238E27FC236}">
                            <a16:creationId xmlns:a16="http://schemas.microsoft.com/office/drawing/2014/main" id="{FC6BB9D2-F646-FAF7-1505-CBF1FD4114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35264" y="3789363"/>
                        <a:ext cx="1322387" cy="836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4343" name="Object 2">
            <a:extLst>
              <a:ext uri="{FF2B5EF4-FFF2-40B4-BE49-F238E27FC236}">
                <a16:creationId xmlns:a16="http://schemas.microsoft.com/office/drawing/2014/main" id="{8F938C5F-D4D7-89BF-74C6-DBCA119CBBDE}"/>
              </a:ext>
            </a:extLst>
          </p:cNvPr>
          <p:cNvGraphicFramePr>
            <a:graphicFrameLocks noChangeAspect="1"/>
          </p:cNvGraphicFramePr>
          <p:nvPr/>
        </p:nvGraphicFramePr>
        <p:xfrm>
          <a:off x="2681289" y="2276476"/>
          <a:ext cx="1430337" cy="836613"/>
        </p:xfrm>
        <a:graphic>
          <a:graphicData uri="http://schemas.openxmlformats.org/presentationml/2006/ole">
            <mc:AlternateContent xmlns:mc="http://schemas.openxmlformats.org/markup-compatibility/2006">
              <mc:Choice xmlns:v="urn:schemas-microsoft-com:vml" Requires="v">
                <p:oleObj name="方程式" r:id="rId4" imgW="672808" imgH="393529" progId="Equation.3">
                  <p:embed/>
                </p:oleObj>
              </mc:Choice>
              <mc:Fallback>
                <p:oleObj name="方程式" r:id="rId4" imgW="672808" imgH="393529" progId="Equation.3">
                  <p:embed/>
                  <p:pic>
                    <p:nvPicPr>
                      <p:cNvPr id="14343" name="Object 2">
                        <a:extLst>
                          <a:ext uri="{FF2B5EF4-FFF2-40B4-BE49-F238E27FC236}">
                            <a16:creationId xmlns:a16="http://schemas.microsoft.com/office/drawing/2014/main" id="{8F938C5F-D4D7-89BF-74C6-DBCA119CBBD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81289" y="2276476"/>
                        <a:ext cx="1430337" cy="836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B2D458D6-5B33-0D50-737A-0C4C7B96F40C}"/>
              </a:ext>
            </a:extLst>
          </p:cNvPr>
          <p:cNvSpPr>
            <a:spLocks noGrp="1" noChangeArrowheads="1"/>
          </p:cNvSpPr>
          <p:nvPr>
            <p:ph type="title"/>
          </p:nvPr>
        </p:nvSpPr>
        <p:spPr/>
        <p:txBody>
          <a:bodyPr/>
          <a:lstStyle/>
          <a:p>
            <a:pPr eaLnBrk="1" hangingPunct="1"/>
            <a:r>
              <a:rPr lang="en-US" altLang="en-US"/>
              <a:t>Angular Acceleration</a:t>
            </a:r>
          </a:p>
        </p:txBody>
      </p:sp>
      <p:sp>
        <p:nvSpPr>
          <p:cNvPr id="15363" name="Rectangle 3">
            <a:extLst>
              <a:ext uri="{FF2B5EF4-FFF2-40B4-BE49-F238E27FC236}">
                <a16:creationId xmlns:a16="http://schemas.microsoft.com/office/drawing/2014/main" id="{F3369939-3910-B85E-66F9-738DE8F7F717}"/>
              </a:ext>
            </a:extLst>
          </p:cNvPr>
          <p:cNvSpPr>
            <a:spLocks noGrp="1" noChangeArrowheads="1"/>
          </p:cNvSpPr>
          <p:nvPr>
            <p:ph idx="1"/>
          </p:nvPr>
        </p:nvSpPr>
        <p:spPr/>
        <p:txBody>
          <a:bodyPr>
            <a:normAutofit fontScale="85000" lnSpcReduction="20000"/>
          </a:bodyPr>
          <a:lstStyle/>
          <a:p>
            <a:pPr marL="0" indent="0"/>
            <a:r>
              <a:rPr lang="en-US" altLang="en-US" dirty="0"/>
              <a:t>The average angular acceleration, </a:t>
            </a:r>
            <a:r>
              <a:rPr lang="en-US" altLang="en-US" i="1" dirty="0">
                <a:latin typeface="Symbol" panose="05050102010706020507" pitchFamily="18" charset="2"/>
              </a:rPr>
              <a:t>a </a:t>
            </a:r>
            <a:r>
              <a:rPr lang="en-US" altLang="en-US" i="1" baseline="-25000" dirty="0">
                <a:cs typeface="Arial" panose="020B0604020202020204" pitchFamily="34" charset="0"/>
              </a:rPr>
              <a:t>avg</a:t>
            </a:r>
            <a:r>
              <a:rPr lang="en-US" altLang="en-US" dirty="0"/>
              <a:t>, of an object is defined as the ratio of the change in the angular speed to the time it takes for the object to undergo the change.</a:t>
            </a:r>
          </a:p>
          <a:p>
            <a:pPr marL="0" indent="0"/>
            <a:endParaRPr lang="en-US" altLang="en-US" dirty="0"/>
          </a:p>
          <a:p>
            <a:pPr marL="0" indent="0"/>
            <a:endParaRPr lang="en-US" altLang="en-US" dirty="0"/>
          </a:p>
          <a:p>
            <a:pPr marL="0" indent="0"/>
            <a:r>
              <a:rPr lang="en-US" altLang="en-US" dirty="0"/>
              <a:t>The instantaneous angular acceleration is defined as the limit of the average angular acceleration as the time goes to 0.</a:t>
            </a:r>
          </a:p>
          <a:p>
            <a:pPr marL="0" indent="0"/>
            <a:endParaRPr lang="en-US" altLang="en-US" dirty="0"/>
          </a:p>
          <a:p>
            <a:pPr marL="0" indent="0"/>
            <a:endParaRPr lang="en-US" altLang="en-US" dirty="0"/>
          </a:p>
          <a:p>
            <a:pPr marL="0" indent="0"/>
            <a:r>
              <a:rPr lang="en-US" altLang="en-US" dirty="0"/>
              <a:t>Units of angular acceleration are rad/s² or s</a:t>
            </a:r>
            <a:r>
              <a:rPr lang="en-US" altLang="en-US" baseline="30000" dirty="0"/>
              <a:t>-2</a:t>
            </a:r>
            <a:r>
              <a:rPr lang="en-US" altLang="en-US" dirty="0"/>
              <a:t>  since radians have no dimensions.</a:t>
            </a:r>
          </a:p>
          <a:p>
            <a:pPr marL="0" indent="0"/>
            <a:r>
              <a:rPr lang="en-US" altLang="en-US" dirty="0"/>
              <a:t>Angular acceleration will be positive if an object rotating counterclockwise is speeding up, or if an object rotating clockwise is slowing down.</a:t>
            </a:r>
          </a:p>
          <a:p>
            <a:pPr marL="0" indent="0"/>
            <a:endParaRPr lang="en-US" altLang="en-US" dirty="0"/>
          </a:p>
          <a:p>
            <a:pPr marL="0" indent="0"/>
            <a:endParaRPr lang="en-US" altLang="en-US" dirty="0"/>
          </a:p>
          <a:p>
            <a:pPr marL="0" indent="0"/>
            <a:endParaRPr lang="en-US" altLang="en-US" dirty="0"/>
          </a:p>
        </p:txBody>
      </p:sp>
      <p:sp>
        <p:nvSpPr>
          <p:cNvPr id="15365" name="Slide Number Placeholder 1">
            <a:extLst>
              <a:ext uri="{FF2B5EF4-FFF2-40B4-BE49-F238E27FC236}">
                <a16:creationId xmlns:a16="http://schemas.microsoft.com/office/drawing/2014/main" id="{57F13381-094D-FE22-7998-7ECE674E4E46}"/>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ts val="2200"/>
              </a:lnSpc>
              <a:spcBef>
                <a:spcPct val="50000"/>
              </a:spcBef>
              <a:defRPr>
                <a:solidFill>
                  <a:schemeClr val="tx1"/>
                </a:solidFill>
                <a:latin typeface="Arial" panose="020B0604020202020204" pitchFamily="34" charset="0"/>
                <a:ea typeface="ＭＳ Ｐゴシック" panose="020B0600070205080204" pitchFamily="34" charset="-128"/>
              </a:defRPr>
            </a:lvl1pPr>
            <a:lvl2pPr marL="742950" indent="-285750">
              <a:spcBef>
                <a:spcPct val="50000"/>
              </a:spcBef>
              <a:buClr>
                <a:schemeClr val="hlink"/>
              </a:buClr>
              <a:buFont typeface="Wingdings" panose="05000000000000000000" pitchFamily="2" charset="2"/>
              <a:buChar char="§"/>
              <a:defRPr>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buClr>
                <a:schemeClr val="hlink"/>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buClr>
                <a:schemeClr val="hlink"/>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9pPr>
          </a:lstStyle>
          <a:p>
            <a:pPr>
              <a:lnSpc>
                <a:spcPct val="100000"/>
              </a:lnSpc>
              <a:spcBef>
                <a:spcPct val="0"/>
              </a:spcBef>
            </a:pPr>
            <a:fld id="{EB90ECC5-B89B-4721-893B-12F9A128EE6A}" type="slidenum">
              <a:rPr lang="en-US" altLang="en-US"/>
              <a:pPr>
                <a:lnSpc>
                  <a:spcPct val="100000"/>
                </a:lnSpc>
                <a:spcBef>
                  <a:spcPct val="0"/>
                </a:spcBef>
              </a:pPr>
              <a:t>8</a:t>
            </a:fld>
            <a:endParaRPr lang="en-US" altLang="en-US"/>
          </a:p>
        </p:txBody>
      </p:sp>
      <p:graphicFrame>
        <p:nvGraphicFramePr>
          <p:cNvPr id="15366" name="Object 1">
            <a:extLst>
              <a:ext uri="{FF2B5EF4-FFF2-40B4-BE49-F238E27FC236}">
                <a16:creationId xmlns:a16="http://schemas.microsoft.com/office/drawing/2014/main" id="{174C3C73-3828-7CAA-5EC2-E8103CA7B33E}"/>
              </a:ext>
            </a:extLst>
          </p:cNvPr>
          <p:cNvGraphicFramePr>
            <a:graphicFrameLocks noChangeAspect="1"/>
          </p:cNvGraphicFramePr>
          <p:nvPr/>
        </p:nvGraphicFramePr>
        <p:xfrm>
          <a:off x="2711451" y="2420938"/>
          <a:ext cx="1457325" cy="836612"/>
        </p:xfrm>
        <a:graphic>
          <a:graphicData uri="http://schemas.openxmlformats.org/presentationml/2006/ole">
            <mc:AlternateContent xmlns:mc="http://schemas.openxmlformats.org/markup-compatibility/2006">
              <mc:Choice xmlns:v="urn:schemas-microsoft-com:vml" Requires="v">
                <p:oleObj name="方程式" r:id="rId2" imgW="685800" imgH="393700" progId="Equation.3">
                  <p:embed/>
                </p:oleObj>
              </mc:Choice>
              <mc:Fallback>
                <p:oleObj name="方程式" r:id="rId2" imgW="685800" imgH="393700" progId="Equation.3">
                  <p:embed/>
                  <p:pic>
                    <p:nvPicPr>
                      <p:cNvPr id="15366" name="Object 1">
                        <a:extLst>
                          <a:ext uri="{FF2B5EF4-FFF2-40B4-BE49-F238E27FC236}">
                            <a16:creationId xmlns:a16="http://schemas.microsoft.com/office/drawing/2014/main" id="{174C3C73-3828-7CAA-5EC2-E8103CA7B3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11451" y="2420938"/>
                        <a:ext cx="1457325" cy="836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5367" name="Object 2">
            <a:extLst>
              <a:ext uri="{FF2B5EF4-FFF2-40B4-BE49-F238E27FC236}">
                <a16:creationId xmlns:a16="http://schemas.microsoft.com/office/drawing/2014/main" id="{B2D68D9F-E20F-EBC1-DCC2-68B24280E73C}"/>
              </a:ext>
            </a:extLst>
          </p:cNvPr>
          <p:cNvGraphicFramePr>
            <a:graphicFrameLocks noChangeAspect="1"/>
          </p:cNvGraphicFramePr>
          <p:nvPr/>
        </p:nvGraphicFramePr>
        <p:xfrm>
          <a:off x="2627314" y="4076701"/>
          <a:ext cx="1349375" cy="836613"/>
        </p:xfrm>
        <a:graphic>
          <a:graphicData uri="http://schemas.openxmlformats.org/presentationml/2006/ole">
            <mc:AlternateContent xmlns:mc="http://schemas.openxmlformats.org/markup-compatibility/2006">
              <mc:Choice xmlns:v="urn:schemas-microsoft-com:vml" Requires="v">
                <p:oleObj name="方程式" r:id="rId4" imgW="634725" imgH="393529" progId="Equation.3">
                  <p:embed/>
                </p:oleObj>
              </mc:Choice>
              <mc:Fallback>
                <p:oleObj name="方程式" r:id="rId4" imgW="634725" imgH="393529" progId="Equation.3">
                  <p:embed/>
                  <p:pic>
                    <p:nvPicPr>
                      <p:cNvPr id="15367" name="Object 2">
                        <a:extLst>
                          <a:ext uri="{FF2B5EF4-FFF2-40B4-BE49-F238E27FC236}">
                            <a16:creationId xmlns:a16="http://schemas.microsoft.com/office/drawing/2014/main" id="{B2D68D9F-E20F-EBC1-DCC2-68B24280E73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27314" y="4076701"/>
                        <a:ext cx="1349375" cy="836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4">
            <a:extLst>
              <a:ext uri="{FF2B5EF4-FFF2-40B4-BE49-F238E27FC236}">
                <a16:creationId xmlns:a16="http://schemas.microsoft.com/office/drawing/2014/main" id="{99D0BAF6-CBCB-BF6E-9920-8F35CB2E107E}"/>
              </a:ext>
            </a:extLst>
          </p:cNvPr>
          <p:cNvSpPr>
            <a:spLocks noGrp="1" noChangeArrowheads="1"/>
          </p:cNvSpPr>
          <p:nvPr>
            <p:ph type="title"/>
          </p:nvPr>
        </p:nvSpPr>
        <p:spPr/>
        <p:txBody>
          <a:bodyPr/>
          <a:lstStyle/>
          <a:p>
            <a:pPr eaLnBrk="1" hangingPunct="1"/>
            <a:r>
              <a:rPr lang="en-US" altLang="en-US"/>
              <a:t>Angular Motion, General Notes</a:t>
            </a:r>
          </a:p>
        </p:txBody>
      </p:sp>
      <p:sp>
        <p:nvSpPr>
          <p:cNvPr id="16387" name="Rectangle 5">
            <a:extLst>
              <a:ext uri="{FF2B5EF4-FFF2-40B4-BE49-F238E27FC236}">
                <a16:creationId xmlns:a16="http://schemas.microsoft.com/office/drawing/2014/main" id="{7AE189EE-952B-8A70-08D8-735A0A534EF0}"/>
              </a:ext>
            </a:extLst>
          </p:cNvPr>
          <p:cNvSpPr>
            <a:spLocks noGrp="1" noChangeArrowheads="1"/>
          </p:cNvSpPr>
          <p:nvPr>
            <p:ph idx="1"/>
          </p:nvPr>
        </p:nvSpPr>
        <p:spPr/>
        <p:txBody>
          <a:bodyPr/>
          <a:lstStyle/>
          <a:p>
            <a:pPr marL="0" indent="0"/>
            <a:r>
              <a:rPr lang="en-US" altLang="en-US"/>
              <a:t>When a rigid object rotates about a fixed axis in a given time interval, every portion on the object rotates through the same angle in a given time interval and has the same angular speed and the same angular acceleration.</a:t>
            </a:r>
          </a:p>
          <a:p>
            <a:pPr lvl="1" eaLnBrk="1" hangingPunct="1"/>
            <a:r>
              <a:rPr lang="en-US" altLang="en-US"/>
              <a:t>So </a:t>
            </a:r>
            <a:r>
              <a:rPr lang="en-US" altLang="en-US" i="1">
                <a:latin typeface="Symbol" panose="05050102010706020507" pitchFamily="18" charset="2"/>
              </a:rPr>
              <a:t>q, w, a</a:t>
            </a:r>
            <a:r>
              <a:rPr lang="en-US" altLang="en-US"/>
              <a:t> all characterize the motion of the entire rigid object as well as the individual particles in the object.</a:t>
            </a:r>
          </a:p>
          <a:p>
            <a:pPr marL="0" indent="0"/>
            <a:endParaRPr lang="en-US" altLang="en-US"/>
          </a:p>
        </p:txBody>
      </p:sp>
      <p:sp>
        <p:nvSpPr>
          <p:cNvPr id="16389" name="Slide Number Placeholder 1">
            <a:extLst>
              <a:ext uri="{FF2B5EF4-FFF2-40B4-BE49-F238E27FC236}">
                <a16:creationId xmlns:a16="http://schemas.microsoft.com/office/drawing/2014/main" id="{E1C3F3A7-1D6F-ABF0-2A0D-858C0B17217B}"/>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ts val="2200"/>
              </a:lnSpc>
              <a:spcBef>
                <a:spcPct val="50000"/>
              </a:spcBef>
              <a:defRPr>
                <a:solidFill>
                  <a:schemeClr val="tx1"/>
                </a:solidFill>
                <a:latin typeface="Arial" panose="020B0604020202020204" pitchFamily="34" charset="0"/>
                <a:ea typeface="ＭＳ Ｐゴシック" panose="020B0600070205080204" pitchFamily="34" charset="-128"/>
              </a:defRPr>
            </a:lvl1pPr>
            <a:lvl2pPr marL="742950" indent="-285750">
              <a:spcBef>
                <a:spcPct val="50000"/>
              </a:spcBef>
              <a:buClr>
                <a:schemeClr val="hlink"/>
              </a:buClr>
              <a:buFont typeface="Wingdings" panose="05000000000000000000" pitchFamily="2" charset="2"/>
              <a:buChar char="§"/>
              <a:defRPr>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buClr>
                <a:schemeClr val="hlink"/>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buClr>
                <a:schemeClr val="hlink"/>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9pPr>
          </a:lstStyle>
          <a:p>
            <a:pPr>
              <a:lnSpc>
                <a:spcPct val="100000"/>
              </a:lnSpc>
              <a:spcBef>
                <a:spcPct val="0"/>
              </a:spcBef>
            </a:pPr>
            <a:fld id="{1E073DDE-B21E-4EB2-87C6-9D6B17950E2B}" type="slidenum">
              <a:rPr lang="en-US" altLang="en-US"/>
              <a:pPr>
                <a:lnSpc>
                  <a:spcPct val="100000"/>
                </a:lnSpc>
                <a:spcBef>
                  <a:spcPct val="0"/>
                </a:spcBef>
              </a:pPr>
              <a:t>9</a:t>
            </a:fld>
            <a:endParaRPr lang="en-US" altLang="en-US"/>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1446</TotalTime>
  <Words>1732</Words>
  <Application>Microsoft Office PowerPoint</Application>
  <PresentationFormat>Widescreen</PresentationFormat>
  <Paragraphs>201</Paragraphs>
  <Slides>44</Slides>
  <Notes>0</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2</vt:i4>
      </vt:variant>
      <vt:variant>
        <vt:lpstr>Slide Titles</vt:lpstr>
      </vt:variant>
      <vt:variant>
        <vt:i4>44</vt:i4>
      </vt:variant>
    </vt:vector>
  </HeadingPairs>
  <TitlesOfParts>
    <vt:vector size="52" baseType="lpstr">
      <vt:lpstr>Lucida Grande</vt:lpstr>
      <vt:lpstr>Arial</vt:lpstr>
      <vt:lpstr>Calibri</vt:lpstr>
      <vt:lpstr>Calibri Light</vt:lpstr>
      <vt:lpstr>Symbol</vt:lpstr>
      <vt:lpstr>Office Theme</vt:lpstr>
      <vt:lpstr>Equation</vt:lpstr>
      <vt:lpstr>方程式</vt:lpstr>
      <vt:lpstr>Rotation, moment of inertia and Torque</vt:lpstr>
      <vt:lpstr>Intended Learning Outcomes</vt:lpstr>
      <vt:lpstr>Rigid Object</vt:lpstr>
      <vt:lpstr>Angular Position</vt:lpstr>
      <vt:lpstr>Angular Position, final</vt:lpstr>
      <vt:lpstr>Angular Displacement</vt:lpstr>
      <vt:lpstr>Angular Speed</vt:lpstr>
      <vt:lpstr>Angular Acceleration</vt:lpstr>
      <vt:lpstr>Angular Motion, General Notes</vt:lpstr>
      <vt:lpstr>Directions, details</vt:lpstr>
      <vt:lpstr>Hints for Problem-Solving</vt:lpstr>
      <vt:lpstr>Rotational Kinematics</vt:lpstr>
      <vt:lpstr>Rotational Kinematic Equations</vt:lpstr>
      <vt:lpstr>Comparison Between Rotational and Linear Equations</vt:lpstr>
      <vt:lpstr>PowerPoint Presentation</vt:lpstr>
      <vt:lpstr>Relationship Between Angular and Linear Quantities</vt:lpstr>
      <vt:lpstr>Speed Comparison – Details </vt:lpstr>
      <vt:lpstr>Rotational Motion Example</vt:lpstr>
      <vt:lpstr>PowerPoint Presentation</vt:lpstr>
      <vt:lpstr>PowerPoint Presentation</vt:lpstr>
      <vt:lpstr>PowerPoint Presentation</vt:lpstr>
      <vt:lpstr>Rotational Kinetic Energy</vt:lpstr>
      <vt:lpstr>PowerPoint Presentation</vt:lpstr>
      <vt:lpstr>Moment of Inertia</vt:lpstr>
      <vt:lpstr>PowerPoint Presentation</vt:lpstr>
      <vt:lpstr>Moment of Inertia, cont</vt:lpstr>
      <vt:lpstr>PowerPoint Presentation</vt:lpstr>
      <vt:lpstr>PowerPoint Presentation</vt:lpstr>
      <vt:lpstr>Moments of Inertia of Various Rigid Objects</vt:lpstr>
      <vt:lpstr>Parallel-Axis Theorem</vt:lpstr>
      <vt:lpstr>Parallel-Axis Theorem (Derivation)</vt:lpstr>
      <vt:lpstr>PowerPoint Presentation</vt:lpstr>
      <vt:lpstr>PowerPoint Presentation</vt:lpstr>
      <vt:lpstr>Net Torque</vt:lpstr>
      <vt:lpstr>PowerPoint Presentation</vt:lpstr>
      <vt:lpstr>PowerPoint Presentation</vt:lpstr>
      <vt:lpstr>PowerPoint Presentation</vt:lpstr>
      <vt:lpstr>Newton’s second law in rotational form</vt:lpstr>
      <vt:lpstr>PowerPoint Presentation</vt:lpstr>
      <vt:lpstr>PowerPoint Presentation</vt:lpstr>
      <vt:lpstr>PowerPoint Presentation</vt:lpstr>
      <vt:lpstr>PowerPoint Presentation</vt:lpstr>
      <vt:lpstr>Work-kinetic energy theorem for rotational motion</vt:lpstr>
      <vt:lpstr>Summary of Useful Equations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yip cho tung</dc:creator>
  <cp:lastModifiedBy>yip cho tung</cp:lastModifiedBy>
  <cp:revision>3</cp:revision>
  <dcterms:created xsi:type="dcterms:W3CDTF">2025-04-06T08:31:23Z</dcterms:created>
  <dcterms:modified xsi:type="dcterms:W3CDTF">2025-04-07T09:38:30Z</dcterms:modified>
</cp:coreProperties>
</file>